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93" r:id="rId2"/>
    <p:sldId id="321" r:id="rId3"/>
    <p:sldId id="349" r:id="rId4"/>
    <p:sldId id="347" r:id="rId5"/>
    <p:sldId id="350" r:id="rId6"/>
    <p:sldId id="336" r:id="rId7"/>
    <p:sldId id="345" r:id="rId8"/>
    <p:sldId id="351" r:id="rId9"/>
    <p:sldId id="352" r:id="rId10"/>
    <p:sldId id="31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AA2B"/>
    <a:srgbClr val="4472C4"/>
    <a:srgbClr val="3C7E94"/>
    <a:srgbClr val="27515E"/>
    <a:srgbClr val="76D6EB"/>
    <a:srgbClr val="F2BF4E"/>
    <a:srgbClr val="D35C20"/>
    <a:srgbClr val="88EB08"/>
    <a:srgbClr val="61B744"/>
    <a:srgbClr val="226C7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/>
    <p:restoredTop sz="94740"/>
  </p:normalViewPr>
  <p:slideViewPr>
    <p:cSldViewPr snapToGrid="0" snapToObjects="1">
      <p:cViewPr>
        <p:scale>
          <a:sx n="100" d="100"/>
          <a:sy n="100" d="100"/>
        </p:scale>
        <p:origin x="-437" y="-28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on Honda" userId="8d34c976a67baf8c" providerId="LiveId" clId="{5EBFD8B6-1348-4ACE-9A5C-54B63224E999}"/>
    <pc:docChg chg="custSel addSld modSld">
      <pc:chgData name="Jon Honda" userId="8d34c976a67baf8c" providerId="LiveId" clId="{5EBFD8B6-1348-4ACE-9A5C-54B63224E999}" dt="2018-01-18T09:23:10.808" v="37" actId="1076"/>
      <pc:docMkLst>
        <pc:docMk/>
      </pc:docMkLst>
      <pc:sldChg chg="modSp">
        <pc:chgData name="Jon Honda" userId="8d34c976a67baf8c" providerId="LiveId" clId="{5EBFD8B6-1348-4ACE-9A5C-54B63224E999}" dt="2018-01-18T07:18:05.534" v="18" actId="20577"/>
        <pc:sldMkLst>
          <pc:docMk/>
          <pc:sldMk cId="664714732" sldId="293"/>
        </pc:sldMkLst>
        <pc:spChg chg="mod">
          <ac:chgData name="Jon Honda" userId="8d34c976a67baf8c" providerId="LiveId" clId="{5EBFD8B6-1348-4ACE-9A5C-54B63224E999}" dt="2018-01-18T07:18:05.534" v="18" actId="20577"/>
          <ac:spMkLst>
            <pc:docMk/>
            <pc:sldMk cId="664714732" sldId="293"/>
            <ac:spMk id="20" creationId="{00000000-0000-0000-0000-000000000000}"/>
          </ac:spMkLst>
        </pc:spChg>
      </pc:sldChg>
      <pc:sldChg chg="addSp delSp modSp">
        <pc:chgData name="Jon Honda" userId="8d34c976a67baf8c" providerId="LiveId" clId="{5EBFD8B6-1348-4ACE-9A5C-54B63224E999}" dt="2018-01-18T07:51:42.260" v="25" actId="20577"/>
        <pc:sldMkLst>
          <pc:docMk/>
          <pc:sldMk cId="34767588" sldId="321"/>
        </pc:sldMkLst>
        <pc:spChg chg="add mod">
          <ac:chgData name="Jon Honda" userId="8d34c976a67baf8c" providerId="LiveId" clId="{5EBFD8B6-1348-4ACE-9A5C-54B63224E999}" dt="2018-01-18T07:51:42.260" v="25" actId="20577"/>
          <ac:spMkLst>
            <pc:docMk/>
            <pc:sldMk cId="34767588" sldId="321"/>
            <ac:spMk id="5" creationId="{6C4EE8C4-317B-4FF7-8A2D-4D5DE9428448}"/>
          </ac:spMkLst>
        </pc:spChg>
        <pc:picChg chg="del">
          <ac:chgData name="Jon Honda" userId="8d34c976a67baf8c" providerId="LiveId" clId="{5EBFD8B6-1348-4ACE-9A5C-54B63224E999}" dt="2018-01-18T07:51:33.922" v="19" actId="478"/>
          <ac:picMkLst>
            <pc:docMk/>
            <pc:sldMk cId="34767588" sldId="321"/>
            <ac:picMk id="2" creationId="{0805983F-0BA1-42F0-9433-4C17C6DDB7C7}"/>
          </ac:picMkLst>
        </pc:picChg>
        <pc:picChg chg="del">
          <ac:chgData name="Jon Honda" userId="8d34c976a67baf8c" providerId="LiveId" clId="{5EBFD8B6-1348-4ACE-9A5C-54B63224E999}" dt="2018-01-18T07:51:36.090" v="20" actId="478"/>
          <ac:picMkLst>
            <pc:docMk/>
            <pc:sldMk cId="34767588" sldId="321"/>
            <ac:picMk id="4" creationId="{88A3D675-9A61-423F-83EB-281EFCDB4C8E}"/>
          </ac:picMkLst>
        </pc:picChg>
      </pc:sldChg>
      <pc:sldChg chg="addSp delSp modSp">
        <pc:chgData name="Jon Honda" userId="8d34c976a67baf8c" providerId="LiveId" clId="{5EBFD8B6-1348-4ACE-9A5C-54B63224E999}" dt="2018-01-18T09:23:10.808" v="37" actId="1076"/>
        <pc:sldMkLst>
          <pc:docMk/>
          <pc:sldMk cId="3347806596" sldId="336"/>
        </pc:sldMkLst>
        <pc:spChg chg="del">
          <ac:chgData name="Jon Honda" userId="8d34c976a67baf8c" providerId="LiveId" clId="{5EBFD8B6-1348-4ACE-9A5C-54B63224E999}" dt="2018-01-18T07:51:52.409" v="26" actId="478"/>
          <ac:spMkLst>
            <pc:docMk/>
            <pc:sldMk cId="3347806596" sldId="336"/>
            <ac:spMk id="4" creationId="{1A25BB1F-9A6F-4913-95E7-D7563C5691EE}"/>
          </ac:spMkLst>
        </pc:spChg>
        <pc:graphicFrameChg chg="del">
          <ac:chgData name="Jon Honda" userId="8d34c976a67baf8c" providerId="LiveId" clId="{5EBFD8B6-1348-4ACE-9A5C-54B63224E999}" dt="2018-01-18T07:51:56.898" v="27" actId="478"/>
          <ac:graphicFrameMkLst>
            <pc:docMk/>
            <pc:sldMk cId="3347806596" sldId="336"/>
            <ac:graphicFrameMk id="28" creationId="{BF71E934-5B77-4E58-A413-079D437E1EF9}"/>
          </ac:graphicFrameMkLst>
        </pc:graphicFrameChg>
        <pc:picChg chg="add mod">
          <ac:chgData name="Jon Honda" userId="8d34c976a67baf8c" providerId="LiveId" clId="{5EBFD8B6-1348-4ACE-9A5C-54B63224E999}" dt="2018-01-18T09:23:10.808" v="37" actId="1076"/>
          <ac:picMkLst>
            <pc:docMk/>
            <pc:sldMk cId="3347806596" sldId="336"/>
            <ac:picMk id="2" creationId="{747D6077-6A12-424B-B4C0-44D42E1F0FDF}"/>
          </ac:picMkLst>
        </pc:picChg>
        <pc:picChg chg="add mod">
          <ac:chgData name="Jon Honda" userId="8d34c976a67baf8c" providerId="LiveId" clId="{5EBFD8B6-1348-4ACE-9A5C-54B63224E999}" dt="2018-01-18T09:23:07.874" v="36" actId="1076"/>
          <ac:picMkLst>
            <pc:docMk/>
            <pc:sldMk cId="3347806596" sldId="336"/>
            <ac:picMk id="3" creationId="{D70C073B-D3D3-4F76-B016-A10FC365D181}"/>
          </ac:picMkLst>
        </pc:picChg>
      </pc:sldChg>
      <pc:sldChg chg="add">
        <pc:chgData name="Jon Honda" userId="8d34c976a67baf8c" providerId="LiveId" clId="{5EBFD8B6-1348-4ACE-9A5C-54B63224E999}" dt="2018-01-18T07:53:25.643" v="30"/>
        <pc:sldMkLst>
          <pc:docMk/>
          <pc:sldMk cId="2251941819" sldId="345"/>
        </pc:sldMkLst>
      </pc:sldChg>
    </pc:docChg>
  </pc:docChgLst>
  <pc:docChgLst>
    <pc:chgData name="Jon Honda" userId="8d34c976a67baf8c" providerId="LiveId" clId="{250EAAF0-C65A-4C1F-B4CE-AC6D5896A634}"/>
    <pc:docChg chg="undo custSel addSld delSld modSld sldOrd">
      <pc:chgData name="Jon Honda" userId="8d34c976a67baf8c" providerId="LiveId" clId="{250EAAF0-C65A-4C1F-B4CE-AC6D5896A634}" dt="2017-12-07T12:30:50.137" v="3342"/>
      <pc:docMkLst>
        <pc:docMk/>
      </pc:docMkLst>
      <pc:sldChg chg="modSp">
        <pc:chgData name="Jon Honda" userId="8d34c976a67baf8c" providerId="LiveId" clId="{250EAAF0-C65A-4C1F-B4CE-AC6D5896A634}" dt="2017-12-07T10:46:39.872" v="1363" actId="20577"/>
        <pc:sldMkLst>
          <pc:docMk/>
          <pc:sldMk cId="664714732" sldId="293"/>
        </pc:sldMkLst>
        <pc:spChg chg="mod">
          <ac:chgData name="Jon Honda" userId="8d34c976a67baf8c" providerId="LiveId" clId="{250EAAF0-C65A-4C1F-B4CE-AC6D5896A634}" dt="2017-12-07T10:46:39.872" v="1363" actId="20577"/>
          <ac:spMkLst>
            <pc:docMk/>
            <pc:sldMk cId="664714732" sldId="293"/>
            <ac:spMk id="20" creationId="{00000000-0000-0000-0000-000000000000}"/>
          </ac:spMkLst>
        </pc:spChg>
      </pc:sldChg>
      <pc:sldChg chg="addSp delSp modSp ord">
        <pc:chgData name="Jon Honda" userId="8d34c976a67baf8c" providerId="LiveId" clId="{250EAAF0-C65A-4C1F-B4CE-AC6D5896A634}" dt="2017-12-07T11:06:11.858" v="1505"/>
        <pc:sldMkLst>
          <pc:docMk/>
          <pc:sldMk cId="34767588" sldId="321"/>
        </pc:sldMkLst>
        <pc:spChg chg="add mod">
          <ac:chgData name="Jon Honda" userId="8d34c976a67baf8c" providerId="LiveId" clId="{250EAAF0-C65A-4C1F-B4CE-AC6D5896A634}" dt="2017-12-07T11:02:33.946" v="1489" actId="1076"/>
          <ac:spMkLst>
            <pc:docMk/>
            <pc:sldMk cId="34767588" sldId="321"/>
            <ac:spMk id="3" creationId="{A86423F9-CC41-4527-ABA1-81146051FA66}"/>
          </ac:spMkLst>
        </pc:spChg>
        <pc:spChg chg="add del mod">
          <ac:chgData name="Jon Honda" userId="8d34c976a67baf8c" providerId="LiveId" clId="{250EAAF0-C65A-4C1F-B4CE-AC6D5896A634}" dt="2017-12-07T06:34:16.834" v="274" actId="478"/>
          <ac:spMkLst>
            <pc:docMk/>
            <pc:sldMk cId="34767588" sldId="321"/>
            <ac:spMk id="7" creationId="{98247DB3-CCB7-41F8-88C2-6CB6CDF6F5E4}"/>
          </ac:spMkLst>
        </pc:spChg>
        <pc:graphicFrameChg chg="add del mod">
          <ac:chgData name="Jon Honda" userId="8d34c976a67baf8c" providerId="LiveId" clId="{250EAAF0-C65A-4C1F-B4CE-AC6D5896A634}" dt="2017-12-07T11:05:44.681" v="1502" actId="478"/>
          <ac:graphicFrameMkLst>
            <pc:docMk/>
            <pc:sldMk cId="34767588" sldId="321"/>
            <ac:graphicFrameMk id="12" creationId="{719B8D52-9033-47B9-B08A-2B2242F2682F}"/>
          </ac:graphicFrameMkLst>
        </pc:graphicFrameChg>
        <pc:picChg chg="add mod ord">
          <ac:chgData name="Jon Honda" userId="8d34c976a67baf8c" providerId="LiveId" clId="{250EAAF0-C65A-4C1F-B4CE-AC6D5896A634}" dt="2017-12-07T11:02:56.901" v="1492" actId="1076"/>
          <ac:picMkLst>
            <pc:docMk/>
            <pc:sldMk cId="34767588" sldId="321"/>
            <ac:picMk id="2" creationId="{0805983F-0BA1-42F0-9433-4C17C6DDB7C7}"/>
          </ac:picMkLst>
        </pc:picChg>
        <pc:picChg chg="add mod">
          <ac:chgData name="Jon Honda" userId="8d34c976a67baf8c" providerId="LiveId" clId="{250EAAF0-C65A-4C1F-B4CE-AC6D5896A634}" dt="2017-12-07T11:02:48.199" v="1491" actId="1076"/>
          <ac:picMkLst>
            <pc:docMk/>
            <pc:sldMk cId="34767588" sldId="321"/>
            <ac:picMk id="4" creationId="{88A3D675-9A61-423F-83EB-281EFCDB4C8E}"/>
          </ac:picMkLst>
        </pc:picChg>
      </pc:sldChg>
      <pc:sldChg chg="addSp delSp modSp">
        <pc:chgData name="Jon Honda" userId="8d34c976a67baf8c" providerId="LiveId" clId="{250EAAF0-C65A-4C1F-B4CE-AC6D5896A634}" dt="2017-12-07T11:27:40.636" v="2035" actId="14100"/>
        <pc:sldMkLst>
          <pc:docMk/>
          <pc:sldMk cId="417759534" sldId="322"/>
        </pc:sldMkLst>
        <pc:spChg chg="add mod">
          <ac:chgData name="Jon Honda" userId="8d34c976a67baf8c" providerId="LiveId" clId="{250EAAF0-C65A-4C1F-B4CE-AC6D5896A634}" dt="2017-12-07T06:44:37.040" v="361" actId="14100"/>
          <ac:spMkLst>
            <pc:docMk/>
            <pc:sldMk cId="417759534" sldId="322"/>
            <ac:spMk id="3" creationId="{584DDA82-8DE3-43E0-A143-1236BE144CC7}"/>
          </ac:spMkLst>
        </pc:spChg>
        <pc:spChg chg="add del mod">
          <ac:chgData name="Jon Honda" userId="8d34c976a67baf8c" providerId="LiveId" clId="{250EAAF0-C65A-4C1F-B4CE-AC6D5896A634}" dt="2017-12-07T10:58:14.594" v="1466" actId="478"/>
          <ac:spMkLst>
            <pc:docMk/>
            <pc:sldMk cId="417759534" sldId="322"/>
            <ac:spMk id="4" creationId="{73A3F4CE-F7A1-4481-8CFC-A05AB7630E12}"/>
          </ac:spMkLst>
        </pc:spChg>
        <pc:spChg chg="add mod">
          <ac:chgData name="Jon Honda" userId="8d34c976a67baf8c" providerId="LiveId" clId="{250EAAF0-C65A-4C1F-B4CE-AC6D5896A634}" dt="2017-12-07T11:13:10.849" v="1693" actId="14100"/>
          <ac:spMkLst>
            <pc:docMk/>
            <pc:sldMk cId="417759534" sldId="322"/>
            <ac:spMk id="5" creationId="{B461DC6A-302B-4CF0-ACD9-E48538C89753}"/>
          </ac:spMkLst>
        </pc:spChg>
        <pc:spChg chg="add del mod">
          <ac:chgData name="Jon Honda" userId="8d34c976a67baf8c" providerId="LiveId" clId="{250EAAF0-C65A-4C1F-B4CE-AC6D5896A634}" dt="2017-12-07T11:20:33.088" v="1978" actId="20577"/>
          <ac:spMkLst>
            <pc:docMk/>
            <pc:sldMk cId="417759534" sldId="322"/>
            <ac:spMk id="6" creationId="{BAE7BD39-E46F-4663-994B-FF0E26E8A358}"/>
          </ac:spMkLst>
        </pc:spChg>
        <pc:spChg chg="add">
          <ac:chgData name="Jon Honda" userId="8d34c976a67baf8c" providerId="LiveId" clId="{250EAAF0-C65A-4C1F-B4CE-AC6D5896A634}" dt="2017-12-07T06:40:59.540" v="316" actId="20577"/>
          <ac:spMkLst>
            <pc:docMk/>
            <pc:sldMk cId="417759534" sldId="322"/>
            <ac:spMk id="7" creationId="{45AF6C47-990F-4E15-9655-0E9D761F9928}"/>
          </ac:spMkLst>
        </pc:spChg>
        <pc:spChg chg="add del mod">
          <ac:chgData name="Jon Honda" userId="8d34c976a67baf8c" providerId="LiveId" clId="{250EAAF0-C65A-4C1F-B4CE-AC6D5896A634}" dt="2017-12-07T11:00:22.449" v="1486" actId="478"/>
          <ac:spMkLst>
            <pc:docMk/>
            <pc:sldMk cId="417759534" sldId="322"/>
            <ac:spMk id="7" creationId="{25A0C6C4-538C-4DAA-A9E8-0E12B658D423}"/>
          </ac:spMkLst>
        </pc:spChg>
        <pc:spChg chg="add del mod">
          <ac:chgData name="Jon Honda" userId="8d34c976a67baf8c" providerId="LiveId" clId="{250EAAF0-C65A-4C1F-B4CE-AC6D5896A634}" dt="2017-12-07T06:41:37.863" v="320" actId="478"/>
          <ac:spMkLst>
            <pc:docMk/>
            <pc:sldMk cId="417759534" sldId="322"/>
            <ac:spMk id="14" creationId="{F5521C1D-9C2F-4627-9611-1805BF1675DB}"/>
          </ac:spMkLst>
        </pc:spChg>
        <pc:spChg chg="add mod">
          <ac:chgData name="Jon Honda" userId="8d34c976a67baf8c" providerId="LiveId" clId="{250EAAF0-C65A-4C1F-B4CE-AC6D5896A634}" dt="2017-12-07T06:48:03.508" v="554" actId="20577"/>
          <ac:spMkLst>
            <pc:docMk/>
            <pc:sldMk cId="417759534" sldId="322"/>
            <ac:spMk id="15" creationId="{89B99004-F131-415C-82F8-FD98A9BCA512}"/>
          </ac:spMkLst>
        </pc:spChg>
        <pc:spChg chg="add mod">
          <ac:chgData name="Jon Honda" userId="8d34c976a67baf8c" providerId="LiveId" clId="{250EAAF0-C65A-4C1F-B4CE-AC6D5896A634}" dt="2017-12-07T11:12:35.443" v="1689" actId="14100"/>
          <ac:spMkLst>
            <pc:docMk/>
            <pc:sldMk cId="417759534" sldId="322"/>
            <ac:spMk id="16" creationId="{FC78FB9F-3C63-4CDC-A434-2C25F64313E0}"/>
          </ac:spMkLst>
        </pc:spChg>
        <pc:spChg chg="add del mod">
          <ac:chgData name="Jon Honda" userId="8d34c976a67baf8c" providerId="LiveId" clId="{250EAAF0-C65A-4C1F-B4CE-AC6D5896A634}" dt="2017-12-07T11:27:40.636" v="2035" actId="14100"/>
          <ac:spMkLst>
            <pc:docMk/>
            <pc:sldMk cId="417759534" sldId="322"/>
            <ac:spMk id="17" creationId="{199FBC80-891A-48AA-8CA5-1F217771D075}"/>
          </ac:spMkLst>
        </pc:spChg>
        <pc:graphicFrameChg chg="add">
          <ac:chgData name="Jon Honda" userId="8d34c976a67baf8c" providerId="LiveId" clId="{250EAAF0-C65A-4C1F-B4CE-AC6D5896A634}" dt="2017-12-07T06:41:15.536" v="317" actId="20577"/>
          <ac:graphicFrameMkLst>
            <pc:docMk/>
            <pc:sldMk cId="417759534" sldId="322"/>
            <ac:graphicFrameMk id="12" creationId="{4B098EC3-5942-44D2-AF54-27AA7507EA3F}"/>
          </ac:graphicFrameMkLst>
        </pc:graphicFrameChg>
        <pc:picChg chg="add mod">
          <ac:chgData name="Jon Honda" userId="8d34c976a67baf8c" providerId="LiveId" clId="{250EAAF0-C65A-4C1F-B4CE-AC6D5896A634}" dt="2017-12-07T06:44:10.030" v="325" actId="1076"/>
          <ac:picMkLst>
            <pc:docMk/>
            <pc:sldMk cId="417759534" sldId="322"/>
            <ac:picMk id="2" creationId="{115C596B-7299-4A7C-8C9D-A79ACACD636A}"/>
          </ac:picMkLst>
        </pc:picChg>
        <pc:picChg chg="add del">
          <ac:chgData name="Jon Honda" userId="8d34c976a67baf8c" providerId="LiveId" clId="{250EAAF0-C65A-4C1F-B4CE-AC6D5896A634}" dt="2017-12-07T06:44:45.656" v="363" actId="20577"/>
          <ac:picMkLst>
            <pc:docMk/>
            <pc:sldMk cId="417759534" sldId="322"/>
            <ac:picMk id="4" creationId="{9CDBC092-B45D-40D7-BAF0-8DF5CCD1DC40}"/>
          </ac:picMkLst>
        </pc:picChg>
      </pc:sldChg>
      <pc:sldChg chg="addSp delSp modSp">
        <pc:chgData name="Jon Honda" userId="8d34c976a67baf8c" providerId="LiveId" clId="{250EAAF0-C65A-4C1F-B4CE-AC6D5896A634}" dt="2017-12-07T12:00:26.536" v="2850" actId="313"/>
        <pc:sldMkLst>
          <pc:docMk/>
          <pc:sldMk cId="1386076559" sldId="325"/>
        </pc:sldMkLst>
        <pc:spChg chg="add mod">
          <ac:chgData name="Jon Honda" userId="8d34c976a67baf8c" providerId="LiveId" clId="{250EAAF0-C65A-4C1F-B4CE-AC6D5896A634}" dt="2017-12-07T08:00:47.575" v="1176" actId="1076"/>
          <ac:spMkLst>
            <pc:docMk/>
            <pc:sldMk cId="1386076559" sldId="325"/>
            <ac:spMk id="17" creationId="{A34429DC-58A9-4E75-A7D6-353D8EC1F607}"/>
          </ac:spMkLst>
        </pc:spChg>
        <pc:spChg chg="add mod">
          <ac:chgData name="Jon Honda" userId="8d34c976a67baf8c" providerId="LiveId" clId="{250EAAF0-C65A-4C1F-B4CE-AC6D5896A634}" dt="2017-12-07T08:00:47.575" v="1176" actId="1076"/>
          <ac:spMkLst>
            <pc:docMk/>
            <pc:sldMk cId="1386076559" sldId="325"/>
            <ac:spMk id="18" creationId="{1041F71F-5EB4-4A79-8FE4-72CC72951B5D}"/>
          </ac:spMkLst>
        </pc:spChg>
        <pc:spChg chg="add mod">
          <ac:chgData name="Jon Honda" userId="8d34c976a67baf8c" providerId="LiveId" clId="{250EAAF0-C65A-4C1F-B4CE-AC6D5896A634}" dt="2017-12-07T08:00:47.575" v="1176" actId="1076"/>
          <ac:spMkLst>
            <pc:docMk/>
            <pc:sldMk cId="1386076559" sldId="325"/>
            <ac:spMk id="19" creationId="{681F618F-4E65-45E6-BB64-9AD5F8273C74}"/>
          </ac:spMkLst>
        </pc:spChg>
        <pc:spChg chg="add mod">
          <ac:chgData name="Jon Honda" userId="8d34c976a67baf8c" providerId="LiveId" clId="{250EAAF0-C65A-4C1F-B4CE-AC6D5896A634}" dt="2017-12-07T08:00:47.575" v="1176" actId="1076"/>
          <ac:spMkLst>
            <pc:docMk/>
            <pc:sldMk cId="1386076559" sldId="325"/>
            <ac:spMk id="20" creationId="{9DFC47C7-8085-497C-A223-1868E7605100}"/>
          </ac:spMkLst>
        </pc:spChg>
        <pc:spChg chg="add mod">
          <ac:chgData name="Jon Honda" userId="8d34c976a67baf8c" providerId="LiveId" clId="{250EAAF0-C65A-4C1F-B4CE-AC6D5896A634}" dt="2017-12-07T08:00:47.575" v="1176" actId="1076"/>
          <ac:spMkLst>
            <pc:docMk/>
            <pc:sldMk cId="1386076559" sldId="325"/>
            <ac:spMk id="21" creationId="{708330EC-33D7-4FAA-8E25-EBFFFF1BF13E}"/>
          </ac:spMkLst>
        </pc:spChg>
        <pc:spChg chg="add del mod">
          <ac:chgData name="Jon Honda" userId="8d34c976a67baf8c" providerId="LiveId" clId="{250EAAF0-C65A-4C1F-B4CE-AC6D5896A634}" dt="2017-12-07T11:35:41.713" v="2284" actId="1076"/>
          <ac:spMkLst>
            <pc:docMk/>
            <pc:sldMk cId="1386076559" sldId="325"/>
            <ac:spMk id="22" creationId="{A67EFB62-5F9F-4477-88E2-E8A9579D4586}"/>
          </ac:spMkLst>
        </pc:spChg>
        <pc:spChg chg="add mod">
          <ac:chgData name="Jon Honda" userId="8d34c976a67baf8c" providerId="LiveId" clId="{250EAAF0-C65A-4C1F-B4CE-AC6D5896A634}" dt="2017-12-07T08:01:33.147" v="1183" actId="14100"/>
          <ac:spMkLst>
            <pc:docMk/>
            <pc:sldMk cId="1386076559" sldId="325"/>
            <ac:spMk id="23" creationId="{D20389D6-A975-4639-8F6D-C48BA4D55DD4}"/>
          </ac:spMkLst>
        </pc:spChg>
        <pc:spChg chg="add mod">
          <ac:chgData name="Jon Honda" userId="8d34c976a67baf8c" providerId="LiveId" clId="{250EAAF0-C65A-4C1F-B4CE-AC6D5896A634}" dt="2017-12-07T12:00:26.536" v="2850" actId="313"/>
          <ac:spMkLst>
            <pc:docMk/>
            <pc:sldMk cId="1386076559" sldId="325"/>
            <ac:spMk id="28" creationId="{FA556D51-0874-4C69-B396-D51986AB818C}"/>
          </ac:spMkLst>
        </pc:spChg>
        <pc:spChg chg="add mod">
          <ac:chgData name="Jon Honda" userId="8d34c976a67baf8c" providerId="LiveId" clId="{250EAAF0-C65A-4C1F-B4CE-AC6D5896A634}" dt="2017-12-07T11:38:16.779" v="2321" actId="14100"/>
          <ac:spMkLst>
            <pc:docMk/>
            <pc:sldMk cId="1386076559" sldId="325"/>
            <ac:spMk id="30" creationId="{A3E52E67-211A-4519-9ADE-42DA0AFA9463}"/>
          </ac:spMkLst>
        </pc:spChg>
        <pc:graphicFrameChg chg="add del mod">
          <ac:chgData name="Jon Honda" userId="8d34c976a67baf8c" providerId="LiveId" clId="{250EAAF0-C65A-4C1F-B4CE-AC6D5896A634}" dt="2017-12-07T11:37:25.865" v="2290" actId="478"/>
          <ac:graphicFrameMkLst>
            <pc:docMk/>
            <pc:sldMk cId="1386076559" sldId="325"/>
            <ac:graphicFrameMk id="7" creationId="{72191957-6D44-4337-B34D-82FA33D80B66}"/>
          </ac:graphicFrameMkLst>
        </pc:graphicFrameChg>
        <pc:graphicFrameChg chg="add del">
          <ac:chgData name="Jon Honda" userId="8d34c976a67baf8c" providerId="LiveId" clId="{250EAAF0-C65A-4C1F-B4CE-AC6D5896A634}" dt="2017-12-07T11:37:25.276" v="2289" actId="313"/>
          <ac:graphicFrameMkLst>
            <pc:docMk/>
            <pc:sldMk cId="1386076559" sldId="325"/>
            <ac:graphicFrameMk id="29" creationId="{B26FB8C7-BF45-4C94-BD56-51F72944EEBC}"/>
          </ac:graphicFrameMkLst>
        </pc:graphicFrameChg>
        <pc:picChg chg="add mod">
          <ac:chgData name="Jon Honda" userId="8d34c976a67baf8c" providerId="LiveId" clId="{250EAAF0-C65A-4C1F-B4CE-AC6D5896A634}" dt="2017-12-07T08:00:47.575" v="1176" actId="1076"/>
          <ac:picMkLst>
            <pc:docMk/>
            <pc:sldMk cId="1386076559" sldId="325"/>
            <ac:picMk id="12" creationId="{8F4ACB9D-7CD6-45A4-BDA4-589657CFDFC0}"/>
          </ac:picMkLst>
        </pc:picChg>
        <pc:picChg chg="add mod">
          <ac:chgData name="Jon Honda" userId="8d34c976a67baf8c" providerId="LiveId" clId="{250EAAF0-C65A-4C1F-B4CE-AC6D5896A634}" dt="2017-12-07T08:00:47.575" v="1176" actId="1076"/>
          <ac:picMkLst>
            <pc:docMk/>
            <pc:sldMk cId="1386076559" sldId="325"/>
            <ac:picMk id="16" creationId="{1A72ED2E-F04C-40F9-A054-875BE37CDE68}"/>
          </ac:picMkLst>
        </pc:picChg>
        <pc:inkChg chg="add">
          <ac:chgData name="Jon Honda" userId="8d34c976a67baf8c" providerId="LiveId" clId="{250EAAF0-C65A-4C1F-B4CE-AC6D5896A634}" dt="2017-12-07T08:02:02.503" v="1184" actId="20577"/>
          <ac:inkMkLst>
            <pc:docMk/>
            <pc:sldMk cId="1386076559" sldId="325"/>
            <ac:inkMk id="2" creationId="{E714710C-D7B1-436F-AE32-488F22BB84A4}"/>
          </ac:inkMkLst>
        </pc:inkChg>
        <pc:inkChg chg="add">
          <ac:chgData name="Jon Honda" userId="8d34c976a67baf8c" providerId="LiveId" clId="{250EAAF0-C65A-4C1F-B4CE-AC6D5896A634}" dt="2017-12-07T08:02:06.200" v="1185" actId="20577"/>
          <ac:inkMkLst>
            <pc:docMk/>
            <pc:sldMk cId="1386076559" sldId="325"/>
            <ac:inkMk id="3" creationId="{3C169781-51AA-4042-B7B4-D2E767122DA4}"/>
          </ac:inkMkLst>
        </pc:inkChg>
        <pc:inkChg chg="add">
          <ac:chgData name="Jon Honda" userId="8d34c976a67baf8c" providerId="LiveId" clId="{250EAAF0-C65A-4C1F-B4CE-AC6D5896A634}" dt="2017-12-07T08:02:11.972" v="1186" actId="20577"/>
          <ac:inkMkLst>
            <pc:docMk/>
            <pc:sldMk cId="1386076559" sldId="325"/>
            <ac:inkMk id="4" creationId="{FFED1C48-8FB0-4C9C-B791-FA865305D933}"/>
          </ac:inkMkLst>
        </pc:inkChg>
        <pc:inkChg chg="add del">
          <ac:chgData name="Jon Honda" userId="8d34c976a67baf8c" providerId="LiveId" clId="{250EAAF0-C65A-4C1F-B4CE-AC6D5896A634}" dt="2017-12-07T08:02:37.499" v="1203" actId="20577"/>
          <ac:inkMkLst>
            <pc:docMk/>
            <pc:sldMk cId="1386076559" sldId="325"/>
            <ac:inkMk id="5" creationId="{72F296A3-341E-48EF-AAF3-8EEB44C72A38}"/>
          </ac:inkMkLst>
        </pc:inkChg>
        <pc:inkChg chg="add del">
          <ac:chgData name="Jon Honda" userId="8d34c976a67baf8c" providerId="LiveId" clId="{250EAAF0-C65A-4C1F-B4CE-AC6D5896A634}" dt="2017-12-07T08:02:36.972" v="1202" actId="20577"/>
          <ac:inkMkLst>
            <pc:docMk/>
            <pc:sldMk cId="1386076559" sldId="325"/>
            <ac:inkMk id="6" creationId="{DF7A522C-4F09-41C2-8F67-BDC3D8E00DC9}"/>
          </ac:inkMkLst>
        </pc:inkChg>
        <pc:inkChg chg="add del">
          <ac:chgData name="Jon Honda" userId="8d34c976a67baf8c" providerId="LiveId" clId="{250EAAF0-C65A-4C1F-B4CE-AC6D5896A634}" dt="2017-12-07T08:02:21.230" v="1191" actId="20577"/>
          <ac:inkMkLst>
            <pc:docMk/>
            <pc:sldMk cId="1386076559" sldId="325"/>
            <ac:inkMk id="24" creationId="{7B177687-C47B-40D0-A7EB-5054111215A1}"/>
          </ac:inkMkLst>
        </pc:inkChg>
        <pc:inkChg chg="add del">
          <ac:chgData name="Jon Honda" userId="8d34c976a67baf8c" providerId="LiveId" clId="{250EAAF0-C65A-4C1F-B4CE-AC6D5896A634}" dt="2017-12-07T08:02:36.507" v="1201" actId="20577"/>
          <ac:inkMkLst>
            <pc:docMk/>
            <pc:sldMk cId="1386076559" sldId="325"/>
            <ac:inkMk id="25" creationId="{F16F27D1-6F30-49EF-9EA3-716AF988A333}"/>
          </ac:inkMkLst>
        </pc:inkChg>
        <pc:inkChg chg="add del">
          <ac:chgData name="Jon Honda" userId="8d34c976a67baf8c" providerId="LiveId" clId="{250EAAF0-C65A-4C1F-B4CE-AC6D5896A634}" dt="2017-12-07T08:02:30.851" v="1196" actId="20577"/>
          <ac:inkMkLst>
            <pc:docMk/>
            <pc:sldMk cId="1386076559" sldId="325"/>
            <ac:inkMk id="26" creationId="{67F41B6A-DB24-4109-AD30-75688F3F0EA6}"/>
          </ac:inkMkLst>
        </pc:inkChg>
        <pc:inkChg chg="add del">
          <ac:chgData name="Jon Honda" userId="8d34c976a67baf8c" providerId="LiveId" clId="{250EAAF0-C65A-4C1F-B4CE-AC6D5896A634}" dt="2017-12-07T08:02:22.945" v="1194" actId="20577"/>
          <ac:inkMkLst>
            <pc:docMk/>
            <pc:sldMk cId="1386076559" sldId="325"/>
            <ac:inkMk id="27" creationId="{5335191B-9AD9-4600-BB9D-D92B6CAF2AB4}"/>
          </ac:inkMkLst>
        </pc:inkChg>
        <pc:inkChg chg="add">
          <ac:chgData name="Jon Honda" userId="8d34c976a67baf8c" providerId="LiveId" clId="{250EAAF0-C65A-4C1F-B4CE-AC6D5896A634}" dt="2017-12-07T08:02:22.629" v="1193" actId="20577"/>
          <ac:inkMkLst>
            <pc:docMk/>
            <pc:sldMk cId="1386076559" sldId="325"/>
            <ac:inkMk id="28" creationId="{74263E5E-DABE-4CE9-8722-0DE2FDBFA099}"/>
          </ac:inkMkLst>
        </pc:inkChg>
        <pc:inkChg chg="add del">
          <ac:chgData name="Jon Honda" userId="8d34c976a67baf8c" providerId="LiveId" clId="{250EAAF0-C65A-4C1F-B4CE-AC6D5896A634}" dt="2017-12-07T08:02:36.067" v="1200" actId="20577"/>
          <ac:inkMkLst>
            <pc:docMk/>
            <pc:sldMk cId="1386076559" sldId="325"/>
            <ac:inkMk id="29" creationId="{BCDF7156-5EA3-4F52-8E23-65596A005194}"/>
          </ac:inkMkLst>
        </pc:inkChg>
        <pc:inkChg chg="add del">
          <ac:chgData name="Jon Honda" userId="8d34c976a67baf8c" providerId="LiveId" clId="{250EAAF0-C65A-4C1F-B4CE-AC6D5896A634}" dt="2017-12-07T08:02:33.335" v="1198" actId="20577"/>
          <ac:inkMkLst>
            <pc:docMk/>
            <pc:sldMk cId="1386076559" sldId="325"/>
            <ac:inkMk id="30" creationId="{418A836D-560A-4FEE-B1A7-4559C9B609E5}"/>
          </ac:inkMkLst>
        </pc:inkChg>
        <pc:inkChg chg="add del">
          <ac:chgData name="Jon Honda" userId="8d34c976a67baf8c" providerId="LiveId" clId="{250EAAF0-C65A-4C1F-B4CE-AC6D5896A634}" dt="2017-12-07T08:02:33.818" v="1199" actId="20577"/>
          <ac:inkMkLst>
            <pc:docMk/>
            <pc:sldMk cId="1386076559" sldId="325"/>
            <ac:inkMk id="31" creationId="{7160C09D-320B-4635-ABBD-4F09A09B7F41}"/>
          </ac:inkMkLst>
        </pc:inkChg>
        <pc:inkChg chg="add">
          <ac:chgData name="Jon Honda" userId="8d34c976a67baf8c" providerId="LiveId" clId="{250EAAF0-C65A-4C1F-B4CE-AC6D5896A634}" dt="2017-12-07T08:02:33.335" v="1198" actId="20577"/>
          <ac:inkMkLst>
            <pc:docMk/>
            <pc:sldMk cId="1386076559" sldId="325"/>
            <ac:inkMk id="32" creationId="{7FA4E162-7291-44A7-95CE-36610B2A2A44}"/>
          </ac:inkMkLst>
        </pc:inkChg>
        <pc:inkChg chg="add del">
          <ac:chgData name="Jon Honda" userId="8d34c976a67baf8c" providerId="LiveId" clId="{250EAAF0-C65A-4C1F-B4CE-AC6D5896A634}" dt="2017-12-07T08:02:44.259" v="1206" actId="20577"/>
          <ac:inkMkLst>
            <pc:docMk/>
            <pc:sldMk cId="1386076559" sldId="325"/>
            <ac:inkMk id="33" creationId="{BC971ED1-AD2E-4682-8AAE-3C824BC7D179}"/>
          </ac:inkMkLst>
        </pc:inkChg>
        <pc:inkChg chg="add del">
          <ac:chgData name="Jon Honda" userId="8d34c976a67baf8c" providerId="LiveId" clId="{250EAAF0-C65A-4C1F-B4CE-AC6D5896A634}" dt="2017-12-07T08:02:44.259" v="1206" actId="20577"/>
          <ac:inkMkLst>
            <pc:docMk/>
            <pc:sldMk cId="1386076559" sldId="325"/>
            <ac:inkMk id="34" creationId="{9FA6D859-6E52-4742-BA3D-7069D8664354}"/>
          </ac:inkMkLst>
        </pc:inkChg>
        <pc:inkChg chg="add del">
          <ac:chgData name="Jon Honda" userId="8d34c976a67baf8c" providerId="LiveId" clId="{250EAAF0-C65A-4C1F-B4CE-AC6D5896A634}" dt="2017-12-07T08:02:46.677" v="1208" actId="20577"/>
          <ac:inkMkLst>
            <pc:docMk/>
            <pc:sldMk cId="1386076559" sldId="325"/>
            <ac:inkMk id="35" creationId="{3E88A1F9-6C48-4E49-9E09-09EE828508D7}"/>
          </ac:inkMkLst>
        </pc:inkChg>
        <pc:inkChg chg="add del">
          <ac:chgData name="Jon Honda" userId="8d34c976a67baf8c" providerId="LiveId" clId="{250EAAF0-C65A-4C1F-B4CE-AC6D5896A634}" dt="2017-12-07T08:02:46.677" v="1208" actId="20577"/>
          <ac:inkMkLst>
            <pc:docMk/>
            <pc:sldMk cId="1386076559" sldId="325"/>
            <ac:inkMk id="36" creationId="{0994D8B5-D83A-4CCD-AC3B-2BA23D3C97FA}"/>
          </ac:inkMkLst>
        </pc:inkChg>
        <pc:inkChg chg="add">
          <ac:chgData name="Jon Honda" userId="8d34c976a67baf8c" providerId="LiveId" clId="{250EAAF0-C65A-4C1F-B4CE-AC6D5896A634}" dt="2017-12-07T08:02:46.677" v="1208" actId="20577"/>
          <ac:inkMkLst>
            <pc:docMk/>
            <pc:sldMk cId="1386076559" sldId="325"/>
            <ac:inkMk id="37" creationId="{6ECA1349-2611-4625-86AA-56829399D34E}"/>
          </ac:inkMkLst>
        </pc:inkChg>
        <pc:inkChg chg="add del">
          <ac:chgData name="Jon Honda" userId="8d34c976a67baf8c" providerId="LiveId" clId="{250EAAF0-C65A-4C1F-B4CE-AC6D5896A634}" dt="2017-12-07T08:02:56.728" v="1211" actId="20577"/>
          <ac:inkMkLst>
            <pc:docMk/>
            <pc:sldMk cId="1386076559" sldId="325"/>
            <ac:inkMk id="38" creationId="{2E92CE32-FEEA-423F-8F81-A856E85CE1E4}"/>
          </ac:inkMkLst>
        </pc:inkChg>
        <pc:inkChg chg="add del">
          <ac:chgData name="Jon Honda" userId="8d34c976a67baf8c" providerId="LiveId" clId="{250EAAF0-C65A-4C1F-B4CE-AC6D5896A634}" dt="2017-12-07T08:02:56.728" v="1211" actId="20577"/>
          <ac:inkMkLst>
            <pc:docMk/>
            <pc:sldMk cId="1386076559" sldId="325"/>
            <ac:inkMk id="39" creationId="{15FDAB03-EEE6-42F8-888F-85886CE6F87F}"/>
          </ac:inkMkLst>
        </pc:inkChg>
        <pc:inkChg chg="add mod ord">
          <ac:chgData name="Jon Honda" userId="8d34c976a67baf8c" providerId="LiveId" clId="{250EAAF0-C65A-4C1F-B4CE-AC6D5896A634}" dt="2017-12-07T11:38:23.153" v="2322" actId="166"/>
          <ac:inkMkLst>
            <pc:docMk/>
            <pc:sldMk cId="1386076559" sldId="325"/>
            <ac:inkMk id="40" creationId="{609E99D8-4EC6-4746-A51A-CE55932E19E7}"/>
          </ac:inkMkLst>
        </pc:inkChg>
        <pc:cxnChg chg="add mod">
          <ac:chgData name="Jon Honda" userId="8d34c976a67baf8c" providerId="LiveId" clId="{250EAAF0-C65A-4C1F-B4CE-AC6D5896A634}" dt="2017-12-07T11:33:31.077" v="2266" actId="692"/>
          <ac:cxnSpMkLst>
            <pc:docMk/>
            <pc:sldMk cId="1386076559" sldId="325"/>
            <ac:cxnSpMk id="6" creationId="{75D8BE57-03AE-4A30-B3E5-1EDF138019A3}"/>
          </ac:cxnSpMkLst>
        </pc:cxnChg>
        <pc:cxnChg chg="add mod">
          <ac:chgData name="Jon Honda" userId="8d34c976a67baf8c" providerId="LiveId" clId="{250EAAF0-C65A-4C1F-B4CE-AC6D5896A634}" dt="2017-12-07T08:00:47.575" v="1176" actId="1076"/>
          <ac:cxnSpMkLst>
            <pc:docMk/>
            <pc:sldMk cId="1386076559" sldId="325"/>
            <ac:cxnSpMk id="14" creationId="{AC23ADA0-276F-4A5F-A6CE-A24A8D8233D7}"/>
          </ac:cxnSpMkLst>
        </pc:cxnChg>
        <pc:cxnChg chg="add mod">
          <ac:chgData name="Jon Honda" userId="8d34c976a67baf8c" providerId="LiveId" clId="{250EAAF0-C65A-4C1F-B4CE-AC6D5896A634}" dt="2017-12-07T08:00:47.575" v="1176" actId="1076"/>
          <ac:cxnSpMkLst>
            <pc:docMk/>
            <pc:sldMk cId="1386076559" sldId="325"/>
            <ac:cxnSpMk id="15" creationId="{CF2F33FA-3853-4AAB-8044-D4128DC00C86}"/>
          </ac:cxnSpMkLst>
        </pc:cxnChg>
      </pc:sldChg>
      <pc:sldChg chg="addSp delSp modSp">
        <pc:chgData name="Jon Honda" userId="8d34c976a67baf8c" providerId="LiveId" clId="{250EAAF0-C65A-4C1F-B4CE-AC6D5896A634}" dt="2017-12-07T11:58:52.873" v="2842" actId="1076"/>
        <pc:sldMkLst>
          <pc:docMk/>
          <pc:sldMk cId="1682228712" sldId="329"/>
        </pc:sldMkLst>
        <pc:spChg chg="add mod">
          <ac:chgData name="Jon Honda" userId="8d34c976a67baf8c" providerId="LiveId" clId="{250EAAF0-C65A-4C1F-B4CE-AC6D5896A634}" dt="2017-12-07T11:55:28.144" v="2730" actId="14100"/>
          <ac:spMkLst>
            <pc:docMk/>
            <pc:sldMk cId="1682228712" sldId="329"/>
            <ac:spMk id="4" creationId="{C7C0DE8E-B441-4BFC-95B9-89F4DC5987C5}"/>
          </ac:spMkLst>
        </pc:spChg>
        <pc:spChg chg="add del mod">
          <ac:chgData name="Jon Honda" userId="8d34c976a67baf8c" providerId="LiveId" clId="{250EAAF0-C65A-4C1F-B4CE-AC6D5896A634}" dt="2017-12-07T11:50:22.867" v="2687" actId="478"/>
          <ac:spMkLst>
            <pc:docMk/>
            <pc:sldMk cId="1682228712" sldId="329"/>
            <ac:spMk id="5" creationId="{F66F4959-94A7-408A-98E7-EA54F632C217}"/>
          </ac:spMkLst>
        </pc:spChg>
        <pc:spChg chg="add mod">
          <ac:chgData name="Jon Honda" userId="8d34c976a67baf8c" providerId="LiveId" clId="{250EAAF0-C65A-4C1F-B4CE-AC6D5896A634}" dt="2017-12-07T11:55:23.468" v="2729" actId="1076"/>
          <ac:spMkLst>
            <pc:docMk/>
            <pc:sldMk cId="1682228712" sldId="329"/>
            <ac:spMk id="6" creationId="{4555D74E-7DB4-401A-8050-09C663517AC7}"/>
          </ac:spMkLst>
        </pc:spChg>
        <pc:spChg chg="add mod">
          <ac:chgData name="Jon Honda" userId="8d34c976a67baf8c" providerId="LiveId" clId="{250EAAF0-C65A-4C1F-B4CE-AC6D5896A634}" dt="2017-12-07T11:53:39.815" v="2713" actId="1076"/>
          <ac:spMkLst>
            <pc:docMk/>
            <pc:sldMk cId="1682228712" sldId="329"/>
            <ac:spMk id="7" creationId="{B818FB41-E012-4C8E-AF19-33BFF7925161}"/>
          </ac:spMkLst>
        </pc:spChg>
        <pc:spChg chg="add del mod">
          <ac:chgData name="Jon Honda" userId="8d34c976a67baf8c" providerId="LiveId" clId="{250EAAF0-C65A-4C1F-B4CE-AC6D5896A634}" dt="2017-12-07T11:47:30.804" v="2591" actId="478"/>
          <ac:spMkLst>
            <pc:docMk/>
            <pc:sldMk cId="1682228712" sldId="329"/>
            <ac:spMk id="15" creationId="{686F2F63-C7DA-4ABA-8838-1AD0C5D7244F}"/>
          </ac:spMkLst>
        </pc:spChg>
        <pc:spChg chg="add del mod">
          <ac:chgData name="Jon Honda" userId="8d34c976a67baf8c" providerId="LiveId" clId="{250EAAF0-C65A-4C1F-B4CE-AC6D5896A634}" dt="2017-12-07T11:47:38.512" v="2593" actId="478"/>
          <ac:spMkLst>
            <pc:docMk/>
            <pc:sldMk cId="1682228712" sldId="329"/>
            <ac:spMk id="16" creationId="{7CC47163-60CD-4631-A22E-7E1AD9DF5024}"/>
          </ac:spMkLst>
        </pc:spChg>
        <pc:spChg chg="add del mod">
          <ac:chgData name="Jon Honda" userId="8d34c976a67baf8c" providerId="LiveId" clId="{250EAAF0-C65A-4C1F-B4CE-AC6D5896A634}" dt="2017-12-07T11:47:34.768" v="2592" actId="478"/>
          <ac:spMkLst>
            <pc:docMk/>
            <pc:sldMk cId="1682228712" sldId="329"/>
            <ac:spMk id="17" creationId="{8624BD48-AB9E-4500-81FA-39AA00CFE1EA}"/>
          </ac:spMkLst>
        </pc:spChg>
        <pc:spChg chg="add mod">
          <ac:chgData name="Jon Honda" userId="8d34c976a67baf8c" providerId="LiveId" clId="{250EAAF0-C65A-4C1F-B4CE-AC6D5896A634}" dt="2017-12-07T11:54:59.599" v="2725" actId="1076"/>
          <ac:spMkLst>
            <pc:docMk/>
            <pc:sldMk cId="1682228712" sldId="329"/>
            <ac:spMk id="18" creationId="{240AE562-C416-42B0-A5C3-4D94C4C8ADC2}"/>
          </ac:spMkLst>
        </pc:spChg>
        <pc:spChg chg="add del mod">
          <ac:chgData name="Jon Honda" userId="8d34c976a67baf8c" providerId="LiveId" clId="{250EAAF0-C65A-4C1F-B4CE-AC6D5896A634}" dt="2017-12-07T11:55:23.468" v="2729" actId="1076"/>
          <ac:spMkLst>
            <pc:docMk/>
            <pc:sldMk cId="1682228712" sldId="329"/>
            <ac:spMk id="20" creationId="{67229875-0BD4-4EA0-A2A0-2ABD0F09AA17}"/>
          </ac:spMkLst>
        </pc:spChg>
        <pc:spChg chg="add del mod">
          <ac:chgData name="Jon Honda" userId="8d34c976a67baf8c" providerId="LiveId" clId="{250EAAF0-C65A-4C1F-B4CE-AC6D5896A634}" dt="2017-12-07T11:54:28.354" v="2720" actId="478"/>
          <ac:spMkLst>
            <pc:docMk/>
            <pc:sldMk cId="1682228712" sldId="329"/>
            <ac:spMk id="21" creationId="{99E174EF-8B8D-4104-AA0A-F64A916DBD1E}"/>
          </ac:spMkLst>
        </pc:spChg>
        <pc:spChg chg="add mod">
          <ac:chgData name="Jon Honda" userId="8d34c976a67baf8c" providerId="LiveId" clId="{250EAAF0-C65A-4C1F-B4CE-AC6D5896A634}" dt="2017-12-07T11:56:12.374" v="2733" actId="14100"/>
          <ac:spMkLst>
            <pc:docMk/>
            <pc:sldMk cId="1682228712" sldId="329"/>
            <ac:spMk id="22" creationId="{2844B613-84DE-4E27-A589-A1EFF3FC53E7}"/>
          </ac:spMkLst>
        </pc:spChg>
        <pc:spChg chg="add mod ord">
          <ac:chgData name="Jon Honda" userId="8d34c976a67baf8c" providerId="LiveId" clId="{250EAAF0-C65A-4C1F-B4CE-AC6D5896A634}" dt="2017-12-07T11:57:18.542" v="2773" actId="166"/>
          <ac:spMkLst>
            <pc:docMk/>
            <pc:sldMk cId="1682228712" sldId="329"/>
            <ac:spMk id="23" creationId="{406195D3-B3CA-448B-A5B5-6654121A6C23}"/>
          </ac:spMkLst>
        </pc:spChg>
        <pc:spChg chg="add mod">
          <ac:chgData name="Jon Honda" userId="8d34c976a67baf8c" providerId="LiveId" clId="{250EAAF0-C65A-4C1F-B4CE-AC6D5896A634}" dt="2017-12-07T11:57:51.428" v="2785" actId="1076"/>
          <ac:spMkLst>
            <pc:docMk/>
            <pc:sldMk cId="1682228712" sldId="329"/>
            <ac:spMk id="25" creationId="{33F4697D-13ED-40A4-A102-C6DDBF1FD058}"/>
          </ac:spMkLst>
        </pc:spChg>
        <pc:spChg chg="add mod">
          <ac:chgData name="Jon Honda" userId="8d34c976a67baf8c" providerId="LiveId" clId="{250EAAF0-C65A-4C1F-B4CE-AC6D5896A634}" dt="2017-12-07T11:58:52.873" v="2842" actId="1076"/>
          <ac:spMkLst>
            <pc:docMk/>
            <pc:sldMk cId="1682228712" sldId="329"/>
            <ac:spMk id="26" creationId="{900B6AAB-798D-4A03-B849-BA281670C9F2}"/>
          </ac:spMkLst>
        </pc:spChg>
        <pc:graphicFrameChg chg="add">
          <ac:chgData name="Jon Honda" userId="8d34c976a67baf8c" providerId="LiveId" clId="{250EAAF0-C65A-4C1F-B4CE-AC6D5896A634}" dt="2017-12-07T11:35:12.744" v="2278" actId="1076"/>
          <ac:graphicFrameMkLst>
            <pc:docMk/>
            <pc:sldMk cId="1682228712" sldId="329"/>
            <ac:graphicFrameMk id="12" creationId="{C4B4B1F8-F289-4834-816B-C583AB80E58C}"/>
          </ac:graphicFrameMkLst>
        </pc:graphicFrameChg>
        <pc:picChg chg="add del">
          <ac:chgData name="Jon Honda" userId="8d34c976a67baf8c" providerId="LiveId" clId="{250EAAF0-C65A-4C1F-B4CE-AC6D5896A634}" dt="2017-12-07T11:37:24.326" v="2287" actId="1076"/>
          <ac:picMkLst>
            <pc:docMk/>
            <pc:sldMk cId="1682228712" sldId="329"/>
            <ac:picMk id="2" creationId="{7446CC9A-AD0B-4247-B72F-C4D7141F841F}"/>
          </ac:picMkLst>
        </pc:picChg>
        <pc:picChg chg="add mod modCrop">
          <ac:chgData name="Jon Honda" userId="8d34c976a67baf8c" providerId="LiveId" clId="{250EAAF0-C65A-4C1F-B4CE-AC6D5896A634}" dt="2017-12-07T11:51:16.029" v="2694" actId="1076"/>
          <ac:picMkLst>
            <pc:docMk/>
            <pc:sldMk cId="1682228712" sldId="329"/>
            <ac:picMk id="3" creationId="{4F8262E4-36F4-4A7F-8658-9FB460C8089D}"/>
          </ac:picMkLst>
        </pc:picChg>
        <pc:picChg chg="add mod">
          <ac:chgData name="Jon Honda" userId="8d34c976a67baf8c" providerId="LiveId" clId="{250EAAF0-C65A-4C1F-B4CE-AC6D5896A634}" dt="2017-12-07T11:54:59.599" v="2725" actId="1076"/>
          <ac:picMkLst>
            <pc:docMk/>
            <pc:sldMk cId="1682228712" sldId="329"/>
            <ac:picMk id="14" creationId="{B1D274D2-0F6B-40EB-9B8C-0D32D0D1ED50}"/>
          </ac:picMkLst>
        </pc:picChg>
        <pc:picChg chg="add del mod">
          <ac:chgData name="Jon Honda" userId="8d34c976a67baf8c" providerId="LiveId" clId="{250EAAF0-C65A-4C1F-B4CE-AC6D5896A634}" dt="2017-12-07T11:48:43.918" v="2599" actId="478"/>
          <ac:picMkLst>
            <pc:docMk/>
            <pc:sldMk cId="1682228712" sldId="329"/>
            <ac:picMk id="19" creationId="{059CF464-2FB3-4E29-9F42-BD9D0BF0C57C}"/>
          </ac:picMkLst>
        </pc:picChg>
        <pc:picChg chg="add mod">
          <ac:chgData name="Jon Honda" userId="8d34c976a67baf8c" providerId="LiveId" clId="{250EAAF0-C65A-4C1F-B4CE-AC6D5896A634}" dt="2017-12-07T11:57:12.526" v="2772" actId="1076"/>
          <ac:picMkLst>
            <pc:docMk/>
            <pc:sldMk cId="1682228712" sldId="329"/>
            <ac:picMk id="24" creationId="{3199F97E-4B4B-4EB2-B11A-3D464269DEFF}"/>
          </ac:picMkLst>
        </pc:picChg>
      </pc:sldChg>
      <pc:sldChg chg="addSp delSp modSp modAnim">
        <pc:chgData name="Jon Honda" userId="8d34c976a67baf8c" providerId="LiveId" clId="{250EAAF0-C65A-4C1F-B4CE-AC6D5896A634}" dt="2017-12-07T12:30:50.137" v="3342"/>
        <pc:sldMkLst>
          <pc:docMk/>
          <pc:sldMk cId="1991592267" sldId="330"/>
        </pc:sldMkLst>
        <pc:spChg chg="add mod">
          <ac:chgData name="Jon Honda" userId="8d34c976a67baf8c" providerId="LiveId" clId="{250EAAF0-C65A-4C1F-B4CE-AC6D5896A634}" dt="2017-12-07T12:18:07" v="3174" actId="14100"/>
          <ac:spMkLst>
            <pc:docMk/>
            <pc:sldMk cId="1991592267" sldId="330"/>
            <ac:spMk id="4" creationId="{B5FEA409-A46C-4A9A-A0E2-6A1BEBB86A6D}"/>
          </ac:spMkLst>
        </pc:spChg>
        <pc:spChg chg="add mod">
          <ac:chgData name="Jon Honda" userId="8d34c976a67baf8c" providerId="LiveId" clId="{250EAAF0-C65A-4C1F-B4CE-AC6D5896A634}" dt="2017-12-07T12:11:04.840" v="3078" actId="1076"/>
          <ac:spMkLst>
            <pc:docMk/>
            <pc:sldMk cId="1991592267" sldId="330"/>
            <ac:spMk id="7" creationId="{DB1021E5-7F56-43CB-B025-73C46E98E16E}"/>
          </ac:spMkLst>
        </pc:spChg>
        <pc:spChg chg="add mod">
          <ac:chgData name="Jon Honda" userId="8d34c976a67baf8c" providerId="LiveId" clId="{250EAAF0-C65A-4C1F-B4CE-AC6D5896A634}" dt="2017-12-07T12:01:13.370" v="2886" actId="14100"/>
          <ac:spMkLst>
            <pc:docMk/>
            <pc:sldMk cId="1991592267" sldId="330"/>
            <ac:spMk id="12" creationId="{45E122EF-C4E2-4FA7-AF4C-E574A69A25FD}"/>
          </ac:spMkLst>
        </pc:spChg>
        <pc:spChg chg="add mod">
          <ac:chgData name="Jon Honda" userId="8d34c976a67baf8c" providerId="LiveId" clId="{250EAAF0-C65A-4C1F-B4CE-AC6D5896A634}" dt="2017-12-07T12:18:10.643" v="3175" actId="1076"/>
          <ac:spMkLst>
            <pc:docMk/>
            <pc:sldMk cId="1991592267" sldId="330"/>
            <ac:spMk id="16" creationId="{D344F584-7B5E-4860-9327-92B6B9917E38}"/>
          </ac:spMkLst>
        </pc:spChg>
        <pc:spChg chg="add del mod">
          <ac:chgData name="Jon Honda" userId="8d34c976a67baf8c" providerId="LiveId" clId="{250EAAF0-C65A-4C1F-B4CE-AC6D5896A634}" dt="2017-12-07T12:09:05.777" v="3052" actId="478"/>
          <ac:spMkLst>
            <pc:docMk/>
            <pc:sldMk cId="1991592267" sldId="330"/>
            <ac:spMk id="18" creationId="{65AB81CF-3B2B-4877-96D6-9D262DE0CA02}"/>
          </ac:spMkLst>
        </pc:spChg>
        <pc:spChg chg="add del mod">
          <ac:chgData name="Jon Honda" userId="8d34c976a67baf8c" providerId="LiveId" clId="{250EAAF0-C65A-4C1F-B4CE-AC6D5896A634}" dt="2017-12-07T12:10:29.642" v="3057" actId="478"/>
          <ac:spMkLst>
            <pc:docMk/>
            <pc:sldMk cId="1991592267" sldId="330"/>
            <ac:spMk id="19" creationId="{DA6C8A52-CF37-4873-872E-39850448867D}"/>
          </ac:spMkLst>
        </pc:spChg>
        <pc:spChg chg="add mod">
          <ac:chgData name="Jon Honda" userId="8d34c976a67baf8c" providerId="LiveId" clId="{250EAAF0-C65A-4C1F-B4CE-AC6D5896A634}" dt="2017-12-07T12:13:27.564" v="3114" actId="14100"/>
          <ac:spMkLst>
            <pc:docMk/>
            <pc:sldMk cId="1991592267" sldId="330"/>
            <ac:spMk id="20" creationId="{FAE7FEA7-97CC-4222-99A8-0AC6BE4AC6F9}"/>
          </ac:spMkLst>
        </pc:spChg>
        <pc:spChg chg="add del mod">
          <ac:chgData name="Jon Honda" userId="8d34c976a67baf8c" providerId="LiveId" clId="{250EAAF0-C65A-4C1F-B4CE-AC6D5896A634}" dt="2017-12-07T12:12:04.076" v="3105" actId="478"/>
          <ac:spMkLst>
            <pc:docMk/>
            <pc:sldMk cId="1991592267" sldId="330"/>
            <ac:spMk id="21" creationId="{9B073CBB-5974-47E8-BDC4-4A28C94C22FB}"/>
          </ac:spMkLst>
        </pc:spChg>
        <pc:spChg chg="add mod">
          <ac:chgData name="Jon Honda" userId="8d34c976a67baf8c" providerId="LiveId" clId="{250EAAF0-C65A-4C1F-B4CE-AC6D5896A634}" dt="2017-12-07T12:14:06.005" v="3132" actId="1076"/>
          <ac:spMkLst>
            <pc:docMk/>
            <pc:sldMk cId="1991592267" sldId="330"/>
            <ac:spMk id="23" creationId="{E77F4DA8-45AE-43AA-9526-CAC2000F1F28}"/>
          </ac:spMkLst>
        </pc:spChg>
        <pc:spChg chg="add mod">
          <ac:chgData name="Jon Honda" userId="8d34c976a67baf8c" providerId="LiveId" clId="{250EAAF0-C65A-4C1F-B4CE-AC6D5896A634}" dt="2017-12-07T12:14:10.505" v="3133" actId="1076"/>
          <ac:spMkLst>
            <pc:docMk/>
            <pc:sldMk cId="1991592267" sldId="330"/>
            <ac:spMk id="24" creationId="{9D002C24-E166-49DC-BB71-23737A527EEE}"/>
          </ac:spMkLst>
        </pc:spChg>
        <pc:graphicFrameChg chg="add mod">
          <ac:chgData name="Jon Honda" userId="8d34c976a67baf8c" providerId="LiveId" clId="{250EAAF0-C65A-4C1F-B4CE-AC6D5896A634}" dt="2017-12-07T12:17:50.693" v="3173" actId="20577"/>
          <ac:graphicFrameMkLst>
            <pc:docMk/>
            <pc:sldMk cId="1991592267" sldId="330"/>
            <ac:graphicFrameMk id="3" creationId="{82B6BC4F-A652-4B00-A354-77A4C136F3B7}"/>
          </ac:graphicFrameMkLst>
        </pc:graphicFrameChg>
        <pc:graphicFrameChg chg="add">
          <ac:chgData name="Jon Honda" userId="8d34c976a67baf8c" providerId="LiveId" clId="{250EAAF0-C65A-4C1F-B4CE-AC6D5896A634}" dt="2017-12-07T12:02:06.909" v="2888"/>
          <ac:graphicFrameMkLst>
            <pc:docMk/>
            <pc:sldMk cId="1991592267" sldId="330"/>
            <ac:graphicFrameMk id="14" creationId="{C782B920-9941-4B37-93F4-9D7439577C25}"/>
          </ac:graphicFrameMkLst>
        </pc:graphicFrameChg>
        <pc:graphicFrameChg chg="add del">
          <ac:chgData name="Jon Honda" userId="8d34c976a67baf8c" providerId="LiveId" clId="{250EAAF0-C65A-4C1F-B4CE-AC6D5896A634}" dt="2017-12-07T12:02:25.942" v="2892" actId="478"/>
          <ac:graphicFrameMkLst>
            <pc:docMk/>
            <pc:sldMk cId="1991592267" sldId="330"/>
            <ac:graphicFrameMk id="15" creationId="{7EEDE937-E51E-4B71-9208-CFFE65C3E4CC}"/>
          </ac:graphicFrameMkLst>
        </pc:graphicFrameChg>
        <pc:picChg chg="add del mod modCrop">
          <ac:chgData name="Jon Honda" userId="8d34c976a67baf8c" providerId="LiveId" clId="{250EAAF0-C65A-4C1F-B4CE-AC6D5896A634}" dt="2017-12-07T12:02:32.050" v="2893" actId="478"/>
          <ac:picMkLst>
            <pc:docMk/>
            <pc:sldMk cId="1991592267" sldId="330"/>
            <ac:picMk id="2" creationId="{EAE4F419-18A1-46E0-ABAE-0C9B98970C6C}"/>
          </ac:picMkLst>
        </pc:picChg>
        <pc:picChg chg="add del mod">
          <ac:chgData name="Jon Honda" userId="8d34c976a67baf8c" providerId="LiveId" clId="{250EAAF0-C65A-4C1F-B4CE-AC6D5896A634}" dt="2017-12-07T12:13:03.869" v="3110" actId="478"/>
          <ac:picMkLst>
            <pc:docMk/>
            <pc:sldMk cId="1991592267" sldId="330"/>
            <ac:picMk id="17" creationId="{B89DA8AF-EC9F-4BD5-B9F9-43CED8DDC1B0}"/>
          </ac:picMkLst>
        </pc:picChg>
        <pc:picChg chg="add mod ord modCrop">
          <ac:chgData name="Jon Honda" userId="8d34c976a67baf8c" providerId="LiveId" clId="{250EAAF0-C65A-4C1F-B4CE-AC6D5896A634}" dt="2017-12-07T12:13:20.127" v="3113" actId="167"/>
          <ac:picMkLst>
            <pc:docMk/>
            <pc:sldMk cId="1991592267" sldId="330"/>
            <ac:picMk id="22" creationId="{61A058F6-17A7-49FF-AD5C-94FFB5855A06}"/>
          </ac:picMkLst>
        </pc:picChg>
        <pc:cxnChg chg="add mod">
          <ac:chgData name="Jon Honda" userId="8d34c976a67baf8c" providerId="LiveId" clId="{250EAAF0-C65A-4C1F-B4CE-AC6D5896A634}" dt="2017-12-07T12:10:36.527" v="3066" actId="692"/>
          <ac:cxnSpMkLst>
            <pc:docMk/>
            <pc:sldMk cId="1991592267" sldId="330"/>
            <ac:cxnSpMk id="6" creationId="{B85523E8-63E6-4B4A-B956-17450B253C53}"/>
          </ac:cxnSpMkLst>
        </pc:cxnChg>
      </pc:sldChg>
      <pc:sldChg chg="addSp modSp">
        <pc:chgData name="Jon Honda" userId="8d34c976a67baf8c" providerId="LiveId" clId="{250EAAF0-C65A-4C1F-B4CE-AC6D5896A634}" dt="2017-12-07T12:28:58.640" v="3337" actId="1076"/>
        <pc:sldMkLst>
          <pc:docMk/>
          <pc:sldMk cId="975147586" sldId="334"/>
        </pc:sldMkLst>
        <pc:spChg chg="add mod">
          <ac:chgData name="Jon Honda" userId="8d34c976a67baf8c" providerId="LiveId" clId="{250EAAF0-C65A-4C1F-B4CE-AC6D5896A634}" dt="2017-12-07T12:28:28.254" v="3333" actId="1076"/>
          <ac:spMkLst>
            <pc:docMk/>
            <pc:sldMk cId="975147586" sldId="334"/>
            <ac:spMk id="14" creationId="{A14DECA6-99A1-4232-90A6-4DFD4A0C6058}"/>
          </ac:spMkLst>
        </pc:spChg>
        <pc:graphicFrameChg chg="add mod">
          <ac:chgData name="Jon Honda" userId="8d34c976a67baf8c" providerId="LiveId" clId="{250EAAF0-C65A-4C1F-B4CE-AC6D5896A634}" dt="2017-12-07T12:26:09.708" v="3315" actId="108"/>
          <ac:graphicFrameMkLst>
            <pc:docMk/>
            <pc:sldMk cId="975147586" sldId="334"/>
            <ac:graphicFrameMk id="12" creationId="{F230F0C2-C14E-4E64-BE93-F52ED535FAF7}"/>
          </ac:graphicFrameMkLst>
        </pc:graphicFrameChg>
        <pc:picChg chg="add mod">
          <ac:chgData name="Jon Honda" userId="8d34c976a67baf8c" providerId="LiveId" clId="{250EAAF0-C65A-4C1F-B4CE-AC6D5896A634}" dt="2017-12-07T12:27:13.814" v="3316" actId="1076"/>
          <ac:picMkLst>
            <pc:docMk/>
            <pc:sldMk cId="975147586" sldId="334"/>
            <ac:picMk id="2" creationId="{0009B6DC-5D85-48E4-A8DF-6598C28C63B5}"/>
          </ac:picMkLst>
        </pc:picChg>
        <pc:picChg chg="add mod">
          <ac:chgData name="Jon Honda" userId="8d34c976a67baf8c" providerId="LiveId" clId="{250EAAF0-C65A-4C1F-B4CE-AC6D5896A634}" dt="2017-12-07T12:28:58.640" v="3337" actId="1076"/>
          <ac:picMkLst>
            <pc:docMk/>
            <pc:sldMk cId="975147586" sldId="334"/>
            <ac:picMk id="3" creationId="{2F16986C-6C00-49A0-B71F-1099DAAAD722}"/>
          </ac:picMkLst>
        </pc:picChg>
      </pc:sldChg>
      <pc:sldChg chg="addSp delSp modSp add ord">
        <pc:chgData name="Jon Honda" userId="8d34c976a67baf8c" providerId="LiveId" clId="{250EAAF0-C65A-4C1F-B4CE-AC6D5896A634}" dt="2017-12-07T11:06:07.265" v="1504"/>
        <pc:sldMkLst>
          <pc:docMk/>
          <pc:sldMk cId="3347806596" sldId="336"/>
        </pc:sldMkLst>
        <pc:spChg chg="mod">
          <ac:chgData name="Jon Honda" userId="8d34c976a67baf8c" providerId="LiveId" clId="{250EAAF0-C65A-4C1F-B4CE-AC6D5896A634}" dt="2017-12-07T11:02:19.027" v="1488" actId="14838"/>
          <ac:spMkLst>
            <pc:docMk/>
            <pc:sldMk cId="3347806596" sldId="336"/>
            <ac:spMk id="4" creationId="{1A25BB1F-9A6F-4913-95E7-D7563C5691EE}"/>
          </ac:spMkLst>
        </pc:spChg>
        <pc:spChg chg="add del mod">
          <ac:chgData name="Jon Honda" userId="8d34c976a67baf8c" providerId="LiveId" clId="{250EAAF0-C65A-4C1F-B4CE-AC6D5896A634}" dt="2017-12-07T06:59:38.314" v="650" actId="478"/>
          <ac:spMkLst>
            <pc:docMk/>
            <pc:sldMk cId="3347806596" sldId="336"/>
            <ac:spMk id="5" creationId="{3F5F990D-9DCA-45F4-8A0B-8B15D21C8131}"/>
          </ac:spMkLst>
        </pc:spChg>
        <pc:spChg chg="add del mod">
          <ac:chgData name="Jon Honda" userId="8d34c976a67baf8c" providerId="LiveId" clId="{250EAAF0-C65A-4C1F-B4CE-AC6D5896A634}" dt="2017-12-07T07:00:47.210" v="661" actId="478"/>
          <ac:spMkLst>
            <pc:docMk/>
            <pc:sldMk cId="3347806596" sldId="336"/>
            <ac:spMk id="6" creationId="{D171AC85-078E-4A15-93F8-06924D84DEE9}"/>
          </ac:spMkLst>
        </pc:spChg>
        <pc:spChg chg="add del mod">
          <ac:chgData name="Jon Honda" userId="8d34c976a67baf8c" providerId="LiveId" clId="{250EAAF0-C65A-4C1F-B4CE-AC6D5896A634}" dt="2017-12-07T10:54:32.803" v="1415" actId="478"/>
          <ac:spMkLst>
            <pc:docMk/>
            <pc:sldMk cId="3347806596" sldId="336"/>
            <ac:spMk id="7" creationId="{DCCC7FE0-76F5-4F35-8C8D-462AF04CDC9E}"/>
          </ac:spMkLst>
        </pc:spChg>
        <pc:spChg chg="add">
          <ac:chgData name="Jon Honda" userId="8d34c976a67baf8c" providerId="LiveId" clId="{250EAAF0-C65A-4C1F-B4CE-AC6D5896A634}" dt="2017-12-07T06:56:54.394" v="615" actId="113"/>
          <ac:spMkLst>
            <pc:docMk/>
            <pc:sldMk cId="3347806596" sldId="336"/>
            <ac:spMk id="14" creationId="{79CC2B73-2B4B-4D8E-BA13-6A8E0BDFC2E5}"/>
          </ac:spMkLst>
        </pc:spChg>
        <pc:spChg chg="add">
          <ac:chgData name="Jon Honda" userId="8d34c976a67baf8c" providerId="LiveId" clId="{250EAAF0-C65A-4C1F-B4CE-AC6D5896A634}" dt="2017-12-07T06:56:54.394" v="615" actId="113"/>
          <ac:spMkLst>
            <pc:docMk/>
            <pc:sldMk cId="3347806596" sldId="336"/>
            <ac:spMk id="15" creationId="{605E37F8-2AD7-4C18-AF21-AC314D47A4B6}"/>
          </ac:spMkLst>
        </pc:spChg>
        <pc:spChg chg="add">
          <ac:chgData name="Jon Honda" userId="8d34c976a67baf8c" providerId="LiveId" clId="{250EAAF0-C65A-4C1F-B4CE-AC6D5896A634}" dt="2017-12-07T06:57:18.556" v="624" actId="113"/>
          <ac:spMkLst>
            <pc:docMk/>
            <pc:sldMk cId="3347806596" sldId="336"/>
            <ac:spMk id="20" creationId="{35DF4CC4-14E0-48AE-8BBE-8159B1EF5490}"/>
          </ac:spMkLst>
        </pc:spChg>
        <pc:spChg chg="add">
          <ac:chgData name="Jon Honda" userId="8d34c976a67baf8c" providerId="LiveId" clId="{250EAAF0-C65A-4C1F-B4CE-AC6D5896A634}" dt="2017-12-07T06:57:18.556" v="624" actId="113"/>
          <ac:spMkLst>
            <pc:docMk/>
            <pc:sldMk cId="3347806596" sldId="336"/>
            <ac:spMk id="21" creationId="{40EAD9F7-F886-4FC4-AD1C-2A35804CC9B0}"/>
          </ac:spMkLst>
        </pc:spChg>
        <pc:spChg chg="add">
          <ac:chgData name="Jon Honda" userId="8d34c976a67baf8c" providerId="LiveId" clId="{250EAAF0-C65A-4C1F-B4CE-AC6D5896A634}" dt="2017-12-07T06:57:18.556" v="624" actId="113"/>
          <ac:spMkLst>
            <pc:docMk/>
            <pc:sldMk cId="3347806596" sldId="336"/>
            <ac:spMk id="22" creationId="{9DDAB1F0-4194-4513-B08C-A1829409017A}"/>
          </ac:spMkLst>
        </pc:spChg>
        <pc:spChg chg="add">
          <ac:chgData name="Jon Honda" userId="8d34c976a67baf8c" providerId="LiveId" clId="{250EAAF0-C65A-4C1F-B4CE-AC6D5896A634}" dt="2017-12-07T06:57:18.556" v="624" actId="113"/>
          <ac:spMkLst>
            <pc:docMk/>
            <pc:sldMk cId="3347806596" sldId="336"/>
            <ac:spMk id="23" creationId="{EA1E6AD8-E195-4381-811F-BCEFC750E3A5}"/>
          </ac:spMkLst>
        </pc:spChg>
        <pc:spChg chg="add">
          <ac:chgData name="Jon Honda" userId="8d34c976a67baf8c" providerId="LiveId" clId="{250EAAF0-C65A-4C1F-B4CE-AC6D5896A634}" dt="2017-12-07T06:57:18.556" v="624" actId="113"/>
          <ac:spMkLst>
            <pc:docMk/>
            <pc:sldMk cId="3347806596" sldId="336"/>
            <ac:spMk id="24" creationId="{12424632-F8D5-498E-AE34-1B729ACD9AEB}"/>
          </ac:spMkLst>
        </pc:spChg>
        <pc:spChg chg="add">
          <ac:chgData name="Jon Honda" userId="8d34c976a67baf8c" providerId="LiveId" clId="{250EAAF0-C65A-4C1F-B4CE-AC6D5896A634}" dt="2017-12-07T06:57:18.556" v="624" actId="113"/>
          <ac:spMkLst>
            <pc:docMk/>
            <pc:sldMk cId="3347806596" sldId="336"/>
            <ac:spMk id="25" creationId="{652F61C0-1FBC-498C-A4FC-E21C8889DBFA}"/>
          </ac:spMkLst>
        </pc:spChg>
        <pc:spChg chg="add">
          <ac:chgData name="Jon Honda" userId="8d34c976a67baf8c" providerId="LiveId" clId="{250EAAF0-C65A-4C1F-B4CE-AC6D5896A634}" dt="2017-12-07T06:57:18.556" v="624" actId="113"/>
          <ac:spMkLst>
            <pc:docMk/>
            <pc:sldMk cId="3347806596" sldId="336"/>
            <ac:spMk id="26" creationId="{BBF22B04-9F99-441F-8E4A-201A8F145729}"/>
          </ac:spMkLst>
        </pc:spChg>
        <pc:spChg chg="add ord">
          <ac:chgData name="Jon Honda" userId="8d34c976a67baf8c" providerId="LiveId" clId="{250EAAF0-C65A-4C1F-B4CE-AC6D5896A634}" dt="2017-12-07T06:59:55.156" v="653" actId="166"/>
          <ac:spMkLst>
            <pc:docMk/>
            <pc:sldMk cId="3347806596" sldId="336"/>
            <ac:spMk id="27" creationId="{5DA1365B-112A-4B87-8E04-3AFB62021C61}"/>
          </ac:spMkLst>
        </pc:spChg>
        <pc:spChg chg="add del mod">
          <ac:chgData name="Jon Honda" userId="8d34c976a67baf8c" providerId="LiveId" clId="{250EAAF0-C65A-4C1F-B4CE-AC6D5896A634}" dt="2017-12-07T07:00:48.722" v="662" actId="478"/>
          <ac:spMkLst>
            <pc:docMk/>
            <pc:sldMk cId="3347806596" sldId="336"/>
            <ac:spMk id="28" creationId="{20C62B04-0B8C-4267-AB0C-97D87B8A2AAE}"/>
          </ac:spMkLst>
        </pc:spChg>
        <pc:spChg chg="add del mod">
          <ac:chgData name="Jon Honda" userId="8d34c976a67baf8c" providerId="LiveId" clId="{250EAAF0-C65A-4C1F-B4CE-AC6D5896A634}" dt="2017-12-07T07:00:50.134" v="663" actId="478"/>
          <ac:spMkLst>
            <pc:docMk/>
            <pc:sldMk cId="3347806596" sldId="336"/>
            <ac:spMk id="29" creationId="{09DCE5B4-DA3A-488C-A423-5DB3C6E8BFF8}"/>
          </ac:spMkLst>
        </pc:spChg>
        <pc:spChg chg="add del mod">
          <ac:chgData name="Jon Honda" userId="8d34c976a67baf8c" providerId="LiveId" clId="{250EAAF0-C65A-4C1F-B4CE-AC6D5896A634}" dt="2017-12-07T10:54:32.803" v="1415" actId="478"/>
          <ac:spMkLst>
            <pc:docMk/>
            <pc:sldMk cId="3347806596" sldId="336"/>
            <ac:spMk id="30" creationId="{E5C9382A-1A9F-49C7-948C-2E266B1A3A39}"/>
          </ac:spMkLst>
        </pc:spChg>
        <pc:spChg chg="add del mod">
          <ac:chgData name="Jon Honda" userId="8d34c976a67baf8c" providerId="LiveId" clId="{250EAAF0-C65A-4C1F-B4CE-AC6D5896A634}" dt="2017-12-07T10:54:32.803" v="1415" actId="478"/>
          <ac:spMkLst>
            <pc:docMk/>
            <pc:sldMk cId="3347806596" sldId="336"/>
            <ac:spMk id="31" creationId="{F972C443-5E0D-4DE5-8A1D-053E02E3734D}"/>
          </ac:spMkLst>
        </pc:spChg>
        <pc:spChg chg="add del mod">
          <ac:chgData name="Jon Honda" userId="8d34c976a67baf8c" providerId="LiveId" clId="{250EAAF0-C65A-4C1F-B4CE-AC6D5896A634}" dt="2017-12-07T07:01:23.068" v="672" actId="113"/>
          <ac:spMkLst>
            <pc:docMk/>
            <pc:sldMk cId="3347806596" sldId="336"/>
            <ac:spMk id="32" creationId="{96A7AD41-90EF-4F37-ABB6-F251F2621F19}"/>
          </ac:spMkLst>
        </pc:spChg>
        <pc:spChg chg="add del mod">
          <ac:chgData name="Jon Honda" userId="8d34c976a67baf8c" providerId="LiveId" clId="{250EAAF0-C65A-4C1F-B4CE-AC6D5896A634}" dt="2017-12-07T10:54:19.448" v="1410" actId="478"/>
          <ac:spMkLst>
            <pc:docMk/>
            <pc:sldMk cId="3347806596" sldId="336"/>
            <ac:spMk id="33" creationId="{1C4446D9-7839-4D7C-9271-D77FE719F5BA}"/>
          </ac:spMkLst>
        </pc:spChg>
        <pc:grpChg chg="add mod">
          <ac:chgData name="Jon Honda" userId="8d34c976a67baf8c" providerId="LiveId" clId="{250EAAF0-C65A-4C1F-B4CE-AC6D5896A634}" dt="2017-12-07T06:57:05.199" v="622" actId="113"/>
          <ac:grpSpMkLst>
            <pc:docMk/>
            <pc:sldMk cId="3347806596" sldId="336"/>
            <ac:grpSpMk id="12" creationId="{26F82B10-8478-4C12-8EE5-590436BDAEAA}"/>
          </ac:grpSpMkLst>
        </pc:grpChg>
        <pc:grpChg chg="add del mod ord">
          <ac:chgData name="Jon Honda" userId="8d34c976a67baf8c" providerId="LiveId" clId="{250EAAF0-C65A-4C1F-B4CE-AC6D5896A634}" dt="2017-12-07T10:54:27.031" v="1414" actId="478"/>
          <ac:grpSpMkLst>
            <pc:docMk/>
            <pc:sldMk cId="3347806596" sldId="336"/>
            <ac:grpSpMk id="16" creationId="{7107C425-362A-447D-8429-C1B405C4F5C9}"/>
          </ac:grpSpMkLst>
        </pc:grpChg>
        <pc:grpChg chg="add del mod ord">
          <ac:chgData name="Jon Honda" userId="8d34c976a67baf8c" providerId="LiveId" clId="{250EAAF0-C65A-4C1F-B4CE-AC6D5896A634}" dt="2017-12-07T10:54:32.803" v="1415" actId="478"/>
          <ac:grpSpMkLst>
            <pc:docMk/>
            <pc:sldMk cId="3347806596" sldId="336"/>
            <ac:grpSpMk id="17" creationId="{6E528B34-7BB1-4113-9208-A97D64DBD71E}"/>
          </ac:grpSpMkLst>
        </pc:grpChg>
        <pc:grpChg chg="add del mod ord">
          <ac:chgData name="Jon Honda" userId="8d34c976a67baf8c" providerId="LiveId" clId="{250EAAF0-C65A-4C1F-B4CE-AC6D5896A634}" dt="2017-12-07T10:54:32.803" v="1415" actId="478"/>
          <ac:grpSpMkLst>
            <pc:docMk/>
            <pc:sldMk cId="3347806596" sldId="336"/>
            <ac:grpSpMk id="18" creationId="{BC28ACC2-964F-4DD7-9D33-CC9B1A4C6FB8}"/>
          </ac:grpSpMkLst>
        </pc:grpChg>
        <pc:grpChg chg="add del mod ord">
          <ac:chgData name="Jon Honda" userId="8d34c976a67baf8c" providerId="LiveId" clId="{250EAAF0-C65A-4C1F-B4CE-AC6D5896A634}" dt="2017-12-07T10:54:32.803" v="1415" actId="478"/>
          <ac:grpSpMkLst>
            <pc:docMk/>
            <pc:sldMk cId="3347806596" sldId="336"/>
            <ac:grpSpMk id="19" creationId="{75B0A8D8-4470-465B-B6CD-6BF8517DED1A}"/>
          </ac:grpSpMkLst>
        </pc:grpChg>
        <pc:graphicFrameChg chg="del mod">
          <ac:chgData name="Jon Honda" userId="8d34c976a67baf8c" providerId="LiveId" clId="{250EAAF0-C65A-4C1F-B4CE-AC6D5896A634}" dt="2017-12-07T06:57:23.926" v="625" actId="478"/>
          <ac:graphicFrameMkLst>
            <pc:docMk/>
            <pc:sldMk cId="3347806596" sldId="336"/>
            <ac:graphicFrameMk id="3" creationId="{33B4094A-8F69-424D-8E91-2B62A250E624}"/>
          </ac:graphicFrameMkLst>
        </pc:graphicFrameChg>
        <pc:graphicFrameChg chg="add mod">
          <ac:chgData name="Jon Honda" userId="8d34c976a67baf8c" providerId="LiveId" clId="{250EAAF0-C65A-4C1F-B4CE-AC6D5896A634}" dt="2017-12-07T10:57:03.800" v="1444" actId="1076"/>
          <ac:graphicFrameMkLst>
            <pc:docMk/>
            <pc:sldMk cId="3347806596" sldId="336"/>
            <ac:graphicFrameMk id="28" creationId="{BF71E934-5B77-4E58-A413-079D437E1EF9}"/>
          </ac:graphicFrameMkLst>
        </pc:graphicFrameChg>
        <pc:picChg chg="add del mod ord">
          <ac:chgData name="Jon Honda" userId="8d34c976a67baf8c" providerId="LiveId" clId="{250EAAF0-C65A-4C1F-B4CE-AC6D5896A634}" dt="2017-12-07T10:54:21.076" v="1411" actId="478"/>
          <ac:picMkLst>
            <pc:docMk/>
            <pc:sldMk cId="3347806596" sldId="336"/>
            <ac:picMk id="2" creationId="{E63D6046-57BD-4028-A9B0-80ED36292B61}"/>
          </ac:picMkLst>
        </pc:picChg>
      </pc:sldChg>
      <pc:sldChg chg="addSp delSp modSp add">
        <pc:chgData name="Jon Honda" userId="8d34c976a67baf8c" providerId="LiveId" clId="{250EAAF0-C65A-4C1F-B4CE-AC6D5896A634}" dt="2017-12-07T11:43:13.791" v="2536"/>
        <pc:sldMkLst>
          <pc:docMk/>
          <pc:sldMk cId="2341998490" sldId="337"/>
        </pc:sldMkLst>
        <pc:spChg chg="del mod">
          <ac:chgData name="Jon Honda" userId="8d34c976a67baf8c" providerId="LiveId" clId="{250EAAF0-C65A-4C1F-B4CE-AC6D5896A634}" dt="2017-12-07T07:24:01.905" v="769" actId="478"/>
          <ac:spMkLst>
            <pc:docMk/>
            <pc:sldMk cId="2341998490" sldId="337"/>
            <ac:spMk id="3" creationId="{584DDA82-8DE3-43E0-A143-1236BE144CC7}"/>
          </ac:spMkLst>
        </pc:spChg>
        <pc:spChg chg="add del">
          <ac:chgData name="Jon Honda" userId="8d34c976a67baf8c" providerId="LiveId" clId="{250EAAF0-C65A-4C1F-B4CE-AC6D5896A634}" dt="2017-12-07T07:25:20.159" v="776" actId="1076"/>
          <ac:spMkLst>
            <pc:docMk/>
            <pc:sldMk cId="2341998490" sldId="337"/>
            <ac:spMk id="4" creationId="{BD9052F1-2589-49B1-B114-79A9213ED610}"/>
          </ac:spMkLst>
        </pc:spChg>
        <pc:spChg chg="del">
          <ac:chgData name="Jon Honda" userId="8d34c976a67baf8c" providerId="LiveId" clId="{250EAAF0-C65A-4C1F-B4CE-AC6D5896A634}" dt="2017-12-07T07:24:09.036" v="773" actId="478"/>
          <ac:spMkLst>
            <pc:docMk/>
            <pc:sldMk cId="2341998490" sldId="337"/>
            <ac:spMk id="5" creationId="{B461DC6A-302B-4CF0-ACD9-E48538C89753}"/>
          </ac:spMkLst>
        </pc:spChg>
        <pc:spChg chg="del mod">
          <ac:chgData name="Jon Honda" userId="8d34c976a67baf8c" providerId="LiveId" clId="{250EAAF0-C65A-4C1F-B4CE-AC6D5896A634}" dt="2017-12-07T07:24:07.695" v="772" actId="478"/>
          <ac:spMkLst>
            <pc:docMk/>
            <pc:sldMk cId="2341998490" sldId="337"/>
            <ac:spMk id="6" creationId="{BAE7BD39-E46F-4663-994B-FF0E26E8A358}"/>
          </ac:spMkLst>
        </pc:spChg>
        <pc:spChg chg="del">
          <ac:chgData name="Jon Honda" userId="8d34c976a67baf8c" providerId="LiveId" clId="{250EAAF0-C65A-4C1F-B4CE-AC6D5896A634}" dt="2017-12-07T07:24:04.547" v="770" actId="478"/>
          <ac:spMkLst>
            <pc:docMk/>
            <pc:sldMk cId="2341998490" sldId="337"/>
            <ac:spMk id="15" creationId="{89B99004-F131-415C-82F8-FD98A9BCA512}"/>
          </ac:spMkLst>
        </pc:spChg>
        <pc:spChg chg="add del mod">
          <ac:chgData name="Jon Honda" userId="8d34c976a67baf8c" providerId="LiveId" clId="{250EAAF0-C65A-4C1F-B4CE-AC6D5896A634}" dt="2017-12-07T07:28:02.388" v="795" actId="478"/>
          <ac:spMkLst>
            <pc:docMk/>
            <pc:sldMk cId="2341998490" sldId="337"/>
            <ac:spMk id="16" creationId="{1E2186C4-5AC7-4705-8FFC-0A880C9DD8E9}"/>
          </ac:spMkLst>
        </pc:spChg>
        <pc:spChg chg="add mod">
          <ac:chgData name="Jon Honda" userId="8d34c976a67baf8c" providerId="LiveId" clId="{250EAAF0-C65A-4C1F-B4CE-AC6D5896A634}" dt="2017-12-07T07:29:54.218" v="868" actId="2085"/>
          <ac:spMkLst>
            <pc:docMk/>
            <pc:sldMk cId="2341998490" sldId="337"/>
            <ac:spMk id="17" creationId="{012F5064-525F-4C64-B0D6-021617463D4A}"/>
          </ac:spMkLst>
        </pc:spChg>
        <pc:spChg chg="add">
          <ac:chgData name="Jon Honda" userId="8d34c976a67baf8c" providerId="LiveId" clId="{250EAAF0-C65A-4C1F-B4CE-AC6D5896A634}" dt="2017-12-07T11:43:13.791" v="2536"/>
          <ac:spMkLst>
            <pc:docMk/>
            <pc:sldMk cId="2341998490" sldId="337"/>
            <ac:spMk id="18" creationId="{0E7BCB3E-FEEC-4ADB-920D-EE6753AAEE3D}"/>
          </ac:spMkLst>
        </pc:spChg>
        <pc:spChg chg="add mod">
          <ac:chgData name="Jon Honda" userId="8d34c976a67baf8c" providerId="LiveId" clId="{250EAAF0-C65A-4C1F-B4CE-AC6D5896A634}" dt="2017-12-07T07:38:36.720" v="1020" actId="14100"/>
          <ac:spMkLst>
            <pc:docMk/>
            <pc:sldMk cId="2341998490" sldId="337"/>
            <ac:spMk id="19" creationId="{6A7999E2-94B2-48DC-B9ED-61B32009C081}"/>
          </ac:spMkLst>
        </pc:spChg>
        <pc:spChg chg="add mod">
          <ac:chgData name="Jon Honda" userId="8d34c976a67baf8c" providerId="LiveId" clId="{250EAAF0-C65A-4C1F-B4CE-AC6D5896A634}" dt="2017-12-07T07:32:10.430" v="883" actId="1582"/>
          <ac:spMkLst>
            <pc:docMk/>
            <pc:sldMk cId="2341998490" sldId="337"/>
            <ac:spMk id="20" creationId="{3BC49AE2-2FBB-461B-B67F-BB16152A3FF8}"/>
          </ac:spMkLst>
        </pc:spChg>
        <pc:spChg chg="add mod">
          <ac:chgData name="Jon Honda" userId="8d34c976a67baf8c" providerId="LiveId" clId="{250EAAF0-C65A-4C1F-B4CE-AC6D5896A634}" dt="2017-12-07T07:38:26.293" v="1017" actId="1076"/>
          <ac:spMkLst>
            <pc:docMk/>
            <pc:sldMk cId="2341998490" sldId="337"/>
            <ac:spMk id="21" creationId="{F3F58CE2-A27F-457F-B9DF-2D07B68BE0B9}"/>
          </ac:spMkLst>
        </pc:spChg>
        <pc:spChg chg="add mod">
          <ac:chgData name="Jon Honda" userId="8d34c976a67baf8c" providerId="LiveId" clId="{250EAAF0-C65A-4C1F-B4CE-AC6D5896A634}" dt="2017-12-07T07:44:45.467" v="1134" actId="1076"/>
          <ac:spMkLst>
            <pc:docMk/>
            <pc:sldMk cId="2341998490" sldId="337"/>
            <ac:spMk id="25" creationId="{76A38624-88B2-46EB-8B75-62E548B0FC83}"/>
          </ac:spMkLst>
        </pc:spChg>
        <pc:grpChg chg="add mod">
          <ac:chgData name="Jon Honda" userId="8d34c976a67baf8c" providerId="LiveId" clId="{250EAAF0-C65A-4C1F-B4CE-AC6D5896A634}" dt="2017-12-07T07:39:03.481" v="1026" actId="1076"/>
          <ac:grpSpMkLst>
            <pc:docMk/>
            <pc:sldMk cId="2341998490" sldId="337"/>
            <ac:grpSpMk id="24" creationId="{C3B12716-F33C-4723-BD1C-7C24055B8EA6}"/>
          </ac:grpSpMkLst>
        </pc:grpChg>
        <pc:picChg chg="mod">
          <ac:chgData name="Jon Honda" userId="8d34c976a67baf8c" providerId="LiveId" clId="{250EAAF0-C65A-4C1F-B4CE-AC6D5896A634}" dt="2017-12-07T07:27:04.966" v="784" actId="1076"/>
          <ac:picMkLst>
            <pc:docMk/>
            <pc:sldMk cId="2341998490" sldId="337"/>
            <ac:picMk id="2" creationId="{115C596B-7299-4A7C-8C9D-A79ACACD636A}"/>
          </ac:picMkLst>
        </pc:picChg>
        <pc:picChg chg="add del mod">
          <ac:chgData name="Jon Honda" userId="8d34c976a67baf8c" providerId="LiveId" clId="{250EAAF0-C65A-4C1F-B4CE-AC6D5896A634}" dt="2017-12-07T07:38:19.623" v="1014" actId="164"/>
          <ac:picMkLst>
            <pc:docMk/>
            <pc:sldMk cId="2341998490" sldId="337"/>
            <ac:picMk id="14" creationId="{5AF84930-7881-4A8A-BC38-4A6297809DB6}"/>
          </ac:picMkLst>
        </pc:picChg>
        <pc:picChg chg="add del mod">
          <ac:chgData name="Jon Honda" userId="8d34c976a67baf8c" providerId="LiveId" clId="{250EAAF0-C65A-4C1F-B4CE-AC6D5896A634}" dt="2017-12-07T07:36:30.297" v="995" actId="478"/>
          <ac:picMkLst>
            <pc:docMk/>
            <pc:sldMk cId="2341998490" sldId="337"/>
            <ac:picMk id="22" creationId="{64397BE1-06C5-4852-8DDC-090BE22662AF}"/>
          </ac:picMkLst>
        </pc:picChg>
        <pc:picChg chg="add mod modCrop">
          <ac:chgData name="Jon Honda" userId="8d34c976a67baf8c" providerId="LiveId" clId="{250EAAF0-C65A-4C1F-B4CE-AC6D5896A634}" dt="2017-12-07T07:38:57.244" v="1025" actId="1076"/>
          <ac:picMkLst>
            <pc:docMk/>
            <pc:sldMk cId="2341998490" sldId="337"/>
            <ac:picMk id="23" creationId="{9D9CC650-FC3A-4185-89D0-7039EC435A07}"/>
          </ac:picMkLst>
        </pc:picChg>
        <pc:inkChg chg="add del mod">
          <ac:chgData name="Jon Honda" userId="8d34c976a67baf8c" providerId="LiveId" clId="{250EAAF0-C65A-4C1F-B4CE-AC6D5896A634}" dt="2017-12-07T07:30:39.052" v="874" actId="478"/>
          <ac:inkMkLst>
            <pc:docMk/>
            <pc:sldMk cId="2341998490" sldId="337"/>
            <ac:inkMk id="18" creationId="{CD1365B4-DAC5-45A4-BC24-84238236D345}"/>
          </ac:inkMkLst>
        </pc:inkChg>
      </pc:sldChg>
      <pc:sldChg chg="addSp delSp modSp add">
        <pc:chgData name="Jon Honda" userId="8d34c976a67baf8c" providerId="LiveId" clId="{250EAAF0-C65A-4C1F-B4CE-AC6D5896A634}" dt="2017-12-07T11:43:53.793" v="2552" actId="14100"/>
        <pc:sldMkLst>
          <pc:docMk/>
          <pc:sldMk cId="2968675282" sldId="338"/>
        </pc:sldMkLst>
        <pc:spChg chg="add mod">
          <ac:chgData name="Jon Honda" userId="8d34c976a67baf8c" providerId="LiveId" clId="{250EAAF0-C65A-4C1F-B4CE-AC6D5896A634}" dt="2017-12-07T07:43:46.449" v="1121" actId="1076"/>
          <ac:spMkLst>
            <pc:docMk/>
            <pc:sldMk cId="2968675282" sldId="338"/>
            <ac:spMk id="3" creationId="{2BD99AF1-B747-4019-8094-11FAB68C3F7C}"/>
          </ac:spMkLst>
        </pc:spChg>
        <pc:spChg chg="add mod">
          <ac:chgData name="Jon Honda" userId="8d34c976a67baf8c" providerId="LiveId" clId="{250EAAF0-C65A-4C1F-B4CE-AC6D5896A634}" dt="2017-12-07T07:43:41.539" v="1120" actId="1076"/>
          <ac:spMkLst>
            <pc:docMk/>
            <pc:sldMk cId="2968675282" sldId="338"/>
            <ac:spMk id="4" creationId="{1045F8AE-EFCF-4943-8B76-2469C042E5A4}"/>
          </ac:spMkLst>
        </pc:spChg>
        <pc:spChg chg="add mod">
          <ac:chgData name="Jon Honda" userId="8d34c976a67baf8c" providerId="LiveId" clId="{250EAAF0-C65A-4C1F-B4CE-AC6D5896A634}" dt="2017-12-07T11:43:02.161" v="2535" actId="1076"/>
          <ac:spMkLst>
            <pc:docMk/>
            <pc:sldMk cId="2968675282" sldId="338"/>
            <ac:spMk id="5" creationId="{03602293-B7AA-486D-9D77-E7689AB9D2CC}"/>
          </ac:spMkLst>
        </pc:spChg>
        <pc:spChg chg="add del mod">
          <ac:chgData name="Jon Honda" userId="8d34c976a67baf8c" providerId="LiveId" clId="{250EAAF0-C65A-4C1F-B4CE-AC6D5896A634}" dt="2017-12-07T07:41:43.669" v="1086" actId="478"/>
          <ac:spMkLst>
            <pc:docMk/>
            <pc:sldMk cId="2968675282" sldId="338"/>
            <ac:spMk id="5" creationId="{BD4FC66B-8E99-4811-B292-EDCA11672940}"/>
          </ac:spMkLst>
        </pc:spChg>
        <pc:spChg chg="add mod">
          <ac:chgData name="Jon Honda" userId="8d34c976a67baf8c" providerId="LiveId" clId="{250EAAF0-C65A-4C1F-B4CE-AC6D5896A634}" dt="2017-12-07T07:43:41.539" v="1120" actId="1076"/>
          <ac:spMkLst>
            <pc:docMk/>
            <pc:sldMk cId="2968675282" sldId="338"/>
            <ac:spMk id="6" creationId="{9ABBAD73-71DB-47AD-829D-36A661C4C0C8}"/>
          </ac:spMkLst>
        </pc:spChg>
        <pc:spChg chg="add mod">
          <ac:chgData name="Jon Honda" userId="8d34c976a67baf8c" providerId="LiveId" clId="{250EAAF0-C65A-4C1F-B4CE-AC6D5896A634}" dt="2017-12-07T07:44:11.675" v="1132" actId="1076"/>
          <ac:spMkLst>
            <pc:docMk/>
            <pc:sldMk cId="2968675282" sldId="338"/>
            <ac:spMk id="7" creationId="{9472CC1F-5D6F-4B1E-B111-542DBE4C6FD6}"/>
          </ac:spMkLst>
        </pc:spChg>
        <pc:spChg chg="add mod">
          <ac:chgData name="Jon Honda" userId="8d34c976a67baf8c" providerId="LiveId" clId="{250EAAF0-C65A-4C1F-B4CE-AC6D5896A634}" dt="2017-12-07T07:43:50.753" v="1122" actId="1076"/>
          <ac:spMkLst>
            <pc:docMk/>
            <pc:sldMk cId="2968675282" sldId="338"/>
            <ac:spMk id="18" creationId="{21451C8A-C387-404D-AD4E-0C2CE62DD46D}"/>
          </ac:spMkLst>
        </pc:spChg>
        <pc:spChg chg="add mod">
          <ac:chgData name="Jon Honda" userId="8d34c976a67baf8c" providerId="LiveId" clId="{250EAAF0-C65A-4C1F-B4CE-AC6D5896A634}" dt="2017-12-07T11:43:53.793" v="2552" actId="14100"/>
          <ac:spMkLst>
            <pc:docMk/>
            <pc:sldMk cId="2968675282" sldId="338"/>
            <ac:spMk id="21" creationId="{8531F4AD-CA68-4735-B075-231C9DC1E226}"/>
          </ac:spMkLst>
        </pc:spChg>
        <pc:spChg chg="add mod">
          <ac:chgData name="Jon Honda" userId="8d34c976a67baf8c" providerId="LiveId" clId="{250EAAF0-C65A-4C1F-B4CE-AC6D5896A634}" dt="2017-12-07T07:43:41.539" v="1120" actId="1076"/>
          <ac:spMkLst>
            <pc:docMk/>
            <pc:sldMk cId="2968675282" sldId="338"/>
            <ac:spMk id="22" creationId="{8AEB09BF-8223-4529-ABF4-5A6E7ACCEDB1}"/>
          </ac:spMkLst>
        </pc:spChg>
        <pc:grpChg chg="del">
          <ac:chgData name="Jon Honda" userId="8d34c976a67baf8c" providerId="LiveId" clId="{250EAAF0-C65A-4C1F-B4CE-AC6D5896A634}" dt="2017-12-07T07:40:03.210" v="1030" actId="478"/>
          <ac:grpSpMkLst>
            <pc:docMk/>
            <pc:sldMk cId="2968675282" sldId="338"/>
            <ac:grpSpMk id="24" creationId="{C3B12716-F33C-4723-BD1C-7C24055B8EA6}"/>
          </ac:grpSpMkLst>
        </pc:grpChg>
        <pc:picChg chg="mod">
          <ac:chgData name="Jon Honda" userId="8d34c976a67baf8c" providerId="LiveId" clId="{250EAAF0-C65A-4C1F-B4CE-AC6D5896A634}" dt="2017-12-07T07:57:33.114" v="1145" actId="1076"/>
          <ac:picMkLst>
            <pc:docMk/>
            <pc:sldMk cId="2968675282" sldId="338"/>
            <ac:picMk id="23" creationId="{9D9CC650-FC3A-4185-89D0-7039EC435A07}"/>
          </ac:picMkLst>
        </pc:picChg>
        <pc:picChg chg="add mod">
          <ac:chgData name="Jon Honda" userId="8d34c976a67baf8c" providerId="LiveId" clId="{250EAAF0-C65A-4C1F-B4CE-AC6D5896A634}" dt="2017-12-07T07:56:00.309" v="1138" actId="1076"/>
          <ac:picMkLst>
            <pc:docMk/>
            <pc:sldMk cId="2968675282" sldId="338"/>
            <ac:picMk id="25" creationId="{E5BB8EDE-E9D5-4855-84A0-46AF23E40EA7}"/>
          </ac:picMkLst>
        </pc:picChg>
      </pc:sldChg>
      <pc:sldChg chg="addSp delSp modSp add del">
        <pc:chgData name="Jon Honda" userId="8d34c976a67baf8c" providerId="LiveId" clId="{250EAAF0-C65A-4C1F-B4CE-AC6D5896A634}" dt="2017-12-07T11:31:13.408" v="2246"/>
        <pc:sldMkLst>
          <pc:docMk/>
          <pc:sldMk cId="1660249841" sldId="339"/>
        </pc:sldMkLst>
        <pc:spChg chg="add del mod">
          <ac:chgData name="Jon Honda" userId="8d34c976a67baf8c" providerId="LiveId" clId="{250EAAF0-C65A-4C1F-B4CE-AC6D5896A634}" dt="2017-12-07T08:03:56.471" v="1218" actId="478"/>
          <ac:spMkLst>
            <pc:docMk/>
            <pc:sldMk cId="1660249841" sldId="339"/>
            <ac:spMk id="3" creationId="{ADCA1B23-1E3F-4483-8DA7-0E70E6A74A4C}"/>
          </ac:spMkLst>
        </pc:spChg>
        <pc:spChg chg="add mod">
          <ac:chgData name="Jon Honda" userId="8d34c976a67baf8c" providerId="LiveId" clId="{250EAAF0-C65A-4C1F-B4CE-AC6D5896A634}" dt="2017-12-07T11:29:28.997" v="2071" actId="692"/>
          <ac:spMkLst>
            <pc:docMk/>
            <pc:sldMk cId="1660249841" sldId="339"/>
            <ac:spMk id="3" creationId="{7738CDF9-7D8D-4C22-9373-46F9133583F5}"/>
          </ac:spMkLst>
        </pc:spChg>
        <pc:spChg chg="add del mod">
          <ac:chgData name="Jon Honda" userId="8d34c976a67baf8c" providerId="LiveId" clId="{250EAAF0-C65A-4C1F-B4CE-AC6D5896A634}" dt="2017-12-07T11:28:25.683" v="2054" actId="478"/>
          <ac:spMkLst>
            <pc:docMk/>
            <pc:sldMk cId="1660249841" sldId="339"/>
            <ac:spMk id="4" creationId="{91308854-AFD0-4823-883C-4EE6841068F1}"/>
          </ac:spMkLst>
        </pc:spChg>
        <pc:spChg chg="add mod">
          <ac:chgData name="Jon Honda" userId="8d34c976a67baf8c" providerId="LiveId" clId="{250EAAF0-C65A-4C1F-B4CE-AC6D5896A634}" dt="2017-12-07T11:31:13.408" v="2246"/>
          <ac:spMkLst>
            <pc:docMk/>
            <pc:sldMk cId="1660249841" sldId="339"/>
            <ac:spMk id="5" creationId="{6826BBFB-8071-4A75-A74F-D9DD82710F3E}"/>
          </ac:spMkLst>
        </pc:spChg>
        <pc:spChg chg="add del mod">
          <ac:chgData name="Jon Honda" userId="8d34c976a67baf8c" providerId="LiveId" clId="{250EAAF0-C65A-4C1F-B4CE-AC6D5896A634}" dt="2017-12-07T11:28:31.829" v="2056" actId="478"/>
          <ac:spMkLst>
            <pc:docMk/>
            <pc:sldMk cId="1660249841" sldId="339"/>
            <ac:spMk id="6" creationId="{8260D555-571E-4559-8E31-FDDC450DE452}"/>
          </ac:spMkLst>
        </pc:spChg>
        <pc:spChg chg="add del mod">
          <ac:chgData name="Jon Honda" userId="8d34c976a67baf8c" providerId="LiveId" clId="{250EAAF0-C65A-4C1F-B4CE-AC6D5896A634}" dt="2017-12-07T11:28:21.151" v="2052" actId="478"/>
          <ac:spMkLst>
            <pc:docMk/>
            <pc:sldMk cId="1660249841" sldId="339"/>
            <ac:spMk id="14" creationId="{B4EAFBF9-2E7F-40F7-B583-714548ABFCB8}"/>
          </ac:spMkLst>
        </pc:spChg>
        <pc:spChg chg="add del mod">
          <ac:chgData name="Jon Honda" userId="8d34c976a67baf8c" providerId="LiveId" clId="{250EAAF0-C65A-4C1F-B4CE-AC6D5896A634}" dt="2017-12-07T11:28:28.019" v="2055" actId="478"/>
          <ac:spMkLst>
            <pc:docMk/>
            <pc:sldMk cId="1660249841" sldId="339"/>
            <ac:spMk id="15" creationId="{A339D8CE-320B-450D-A5B4-F2E8896B5453}"/>
          </ac:spMkLst>
        </pc:spChg>
        <pc:spChg chg="add del mod">
          <ac:chgData name="Jon Honda" userId="8d34c976a67baf8c" providerId="LiveId" clId="{250EAAF0-C65A-4C1F-B4CE-AC6D5896A634}" dt="2017-12-07T11:28:18.241" v="2051" actId="478"/>
          <ac:spMkLst>
            <pc:docMk/>
            <pc:sldMk cId="1660249841" sldId="339"/>
            <ac:spMk id="16" creationId="{D4BEB4F9-AA0A-4157-BB29-6825023741AF}"/>
          </ac:spMkLst>
        </pc:spChg>
        <pc:spChg chg="add mod">
          <ac:chgData name="Jon Honda" userId="8d34c976a67baf8c" providerId="LiveId" clId="{250EAAF0-C65A-4C1F-B4CE-AC6D5896A634}" dt="2017-12-07T10:48:14.217" v="1366" actId="14100"/>
          <ac:spMkLst>
            <pc:docMk/>
            <pc:sldMk cId="1660249841" sldId="339"/>
            <ac:spMk id="17" creationId="{72910585-D20C-4E48-9865-196286938E25}"/>
          </ac:spMkLst>
        </pc:spChg>
        <pc:spChg chg="add del">
          <ac:chgData name="Jon Honda" userId="8d34c976a67baf8c" providerId="LiveId" clId="{250EAAF0-C65A-4C1F-B4CE-AC6D5896A634}" dt="2017-12-07T10:48:30.799" v="1368"/>
          <ac:spMkLst>
            <pc:docMk/>
            <pc:sldMk cId="1660249841" sldId="339"/>
            <ac:spMk id="18" creationId="{6EA5EF48-6E04-44C0-8760-17453C97F168}"/>
          </ac:spMkLst>
        </pc:spChg>
        <pc:spChg chg="add del">
          <ac:chgData name="Jon Honda" userId="8d34c976a67baf8c" providerId="LiveId" clId="{250EAAF0-C65A-4C1F-B4CE-AC6D5896A634}" dt="2017-12-07T10:48:35.345" v="1370"/>
          <ac:spMkLst>
            <pc:docMk/>
            <pc:sldMk cId="1660249841" sldId="339"/>
            <ac:spMk id="19" creationId="{0AD247E5-0DEB-42C0-9EB1-D378260342DD}"/>
          </ac:spMkLst>
        </pc:spChg>
        <pc:spChg chg="add mod ord">
          <ac:chgData name="Jon Honda" userId="8d34c976a67baf8c" providerId="LiveId" clId="{250EAAF0-C65A-4C1F-B4CE-AC6D5896A634}" dt="2017-12-07T11:24:52.221" v="2002" actId="166"/>
          <ac:spMkLst>
            <pc:docMk/>
            <pc:sldMk cId="1660249841" sldId="339"/>
            <ac:spMk id="20" creationId="{9A7A431C-61ED-4877-AFAB-09FB80AFD7A2}"/>
          </ac:spMkLst>
        </pc:spChg>
        <pc:spChg chg="add mod ord">
          <ac:chgData name="Jon Honda" userId="8d34c976a67baf8c" providerId="LiveId" clId="{250EAAF0-C65A-4C1F-B4CE-AC6D5896A634}" dt="2017-12-07T11:24:55.962" v="2003" actId="166"/>
          <ac:spMkLst>
            <pc:docMk/>
            <pc:sldMk cId="1660249841" sldId="339"/>
            <ac:spMk id="21" creationId="{A5D087F0-8216-42E2-9831-6B46A0943438}"/>
          </ac:spMkLst>
        </pc:spChg>
        <pc:spChg chg="add">
          <ac:chgData name="Jon Honda" userId="8d34c976a67baf8c" providerId="LiveId" clId="{250EAAF0-C65A-4C1F-B4CE-AC6D5896A634}" dt="2017-12-07T11:21:27.623" v="1984"/>
          <ac:spMkLst>
            <pc:docMk/>
            <pc:sldMk cId="1660249841" sldId="339"/>
            <ac:spMk id="22" creationId="{570D9BB9-0060-4104-BA60-C1482A23F29F}"/>
          </ac:spMkLst>
        </pc:spChg>
        <pc:spChg chg="add mod">
          <ac:chgData name="Jon Honda" userId="8d34c976a67baf8c" providerId="LiveId" clId="{250EAAF0-C65A-4C1F-B4CE-AC6D5896A634}" dt="2017-12-07T11:24:45.918" v="2001" actId="1076"/>
          <ac:spMkLst>
            <pc:docMk/>
            <pc:sldMk cId="1660249841" sldId="339"/>
            <ac:spMk id="23" creationId="{DB095B8F-FCF5-486B-A250-EAA179FF7037}"/>
          </ac:spMkLst>
        </pc:spChg>
        <pc:picChg chg="mod modCrop">
          <ac:chgData name="Jon Honda" userId="8d34c976a67baf8c" providerId="LiveId" clId="{250EAAF0-C65A-4C1F-B4CE-AC6D5896A634}" dt="2017-12-07T11:22:17.643" v="1988" actId="732"/>
          <ac:picMkLst>
            <pc:docMk/>
            <pc:sldMk cId="1660249841" sldId="339"/>
            <ac:picMk id="2" creationId="{2F8A89B8-F842-44FE-900D-E63A4D65A230}"/>
          </ac:picMkLst>
        </pc:picChg>
        <pc:cxnChg chg="del">
          <ac:chgData name="Jon Honda" userId="8d34c976a67baf8c" providerId="LiveId" clId="{250EAAF0-C65A-4C1F-B4CE-AC6D5896A634}" dt="2017-12-07T08:03:42.721" v="1216" actId="478"/>
          <ac:cxnSpMkLst>
            <pc:docMk/>
            <pc:sldMk cId="1660249841" sldId="339"/>
            <ac:cxnSpMk id="5" creationId="{FA953C78-9DD1-4790-B21C-D3A7F298625B}"/>
          </ac:cxnSpMkLst>
        </pc:cxnChg>
        <pc:cxnChg chg="del">
          <ac:chgData name="Jon Honda" userId="8d34c976a67baf8c" providerId="LiveId" clId="{250EAAF0-C65A-4C1F-B4CE-AC6D5896A634}" dt="2017-12-07T08:03:45.001" v="1217" actId="478"/>
          <ac:cxnSpMkLst>
            <pc:docMk/>
            <pc:sldMk cId="1660249841" sldId="339"/>
            <ac:cxnSpMk id="12" creationId="{AC842BDA-8222-4EBC-B9A8-A8B456D18B9C}"/>
          </ac:cxnSpMkLst>
        </pc:cxnChg>
      </pc:sldChg>
      <pc:sldChg chg="add">
        <pc:chgData name="Jon Honda" userId="8d34c976a67baf8c" providerId="LiveId" clId="{250EAAF0-C65A-4C1F-B4CE-AC6D5896A634}" dt="2017-12-07T10:54:10.345" v="1409"/>
        <pc:sldMkLst>
          <pc:docMk/>
          <pc:sldMk cId="479257447" sldId="340"/>
        </pc:sldMkLst>
      </pc:sldChg>
      <pc:sldChg chg="delSp modSp add">
        <pc:chgData name="Jon Honda" userId="8d34c976a67baf8c" providerId="LiveId" clId="{250EAAF0-C65A-4C1F-B4CE-AC6D5896A634}" dt="2017-12-07T11:31:40.546" v="2251" actId="14100"/>
        <pc:sldMkLst>
          <pc:docMk/>
          <pc:sldMk cId="3882498495" sldId="341"/>
        </pc:sldMkLst>
        <pc:spChg chg="del">
          <ac:chgData name="Jon Honda" userId="8d34c976a67baf8c" providerId="LiveId" clId="{250EAAF0-C65A-4C1F-B4CE-AC6D5896A634}" dt="2017-12-07T11:31:30.955" v="2249" actId="478"/>
          <ac:spMkLst>
            <pc:docMk/>
            <pc:sldMk cId="3882498495" sldId="341"/>
            <ac:spMk id="17" creationId="{72910585-D20C-4E48-9865-196286938E25}"/>
          </ac:spMkLst>
        </pc:spChg>
        <pc:spChg chg="del">
          <ac:chgData name="Jon Honda" userId="8d34c976a67baf8c" providerId="LiveId" clId="{250EAAF0-C65A-4C1F-B4CE-AC6D5896A634}" dt="2017-12-07T11:31:25.367" v="2247" actId="478"/>
          <ac:spMkLst>
            <pc:docMk/>
            <pc:sldMk cId="3882498495" sldId="341"/>
            <ac:spMk id="20" creationId="{9A7A431C-61ED-4877-AFAB-09FB80AFD7A2}"/>
          </ac:spMkLst>
        </pc:spChg>
        <pc:spChg chg="del">
          <ac:chgData name="Jon Honda" userId="8d34c976a67baf8c" providerId="LiveId" clId="{250EAAF0-C65A-4C1F-B4CE-AC6D5896A634}" dt="2017-12-07T11:31:28.916" v="2248" actId="478"/>
          <ac:spMkLst>
            <pc:docMk/>
            <pc:sldMk cId="3882498495" sldId="341"/>
            <ac:spMk id="21" creationId="{A5D087F0-8216-42E2-9831-6B46A0943438}"/>
          </ac:spMkLst>
        </pc:spChg>
        <pc:spChg chg="mod">
          <ac:chgData name="Jon Honda" userId="8d34c976a67baf8c" providerId="LiveId" clId="{250EAAF0-C65A-4C1F-B4CE-AC6D5896A634}" dt="2017-12-07T11:28:02.251" v="2050" actId="20577"/>
          <ac:spMkLst>
            <pc:docMk/>
            <pc:sldMk cId="3882498495" sldId="341"/>
            <ac:spMk id="22" creationId="{570D9BB9-0060-4104-BA60-C1482A23F29F}"/>
          </ac:spMkLst>
        </pc:spChg>
        <pc:spChg chg="mod">
          <ac:chgData name="Jon Honda" userId="8d34c976a67baf8c" providerId="LiveId" clId="{250EAAF0-C65A-4C1F-B4CE-AC6D5896A634}" dt="2017-12-07T11:31:40.546" v="2251" actId="14100"/>
          <ac:spMkLst>
            <pc:docMk/>
            <pc:sldMk cId="3882498495" sldId="341"/>
            <ac:spMk id="23" creationId="{DB095B8F-FCF5-486B-A250-EAA179FF7037}"/>
          </ac:spMkLst>
        </pc:spChg>
      </pc:sldChg>
      <pc:sldChg chg="addSp delSp modSp add">
        <pc:chgData name="Jon Honda" userId="8d34c976a67baf8c" providerId="LiveId" clId="{250EAAF0-C65A-4C1F-B4CE-AC6D5896A634}" dt="2017-12-07T12:21:31.130" v="3241" actId="732"/>
        <pc:sldMkLst>
          <pc:docMk/>
          <pc:sldMk cId="3021551366" sldId="343"/>
        </pc:sldMkLst>
        <pc:spChg chg="mod">
          <ac:chgData name="Jon Honda" userId="8d34c976a67baf8c" providerId="LiveId" clId="{250EAAF0-C65A-4C1F-B4CE-AC6D5896A634}" dt="2017-12-07T12:18:28.213" v="3189" actId="14100"/>
          <ac:spMkLst>
            <pc:docMk/>
            <pc:sldMk cId="3021551366" sldId="343"/>
            <ac:spMk id="4" creationId="{B5FEA409-A46C-4A9A-A0E2-6A1BEBB86A6D}"/>
          </ac:spMkLst>
        </pc:spChg>
        <pc:spChg chg="mod">
          <ac:chgData name="Jon Honda" userId="8d34c976a67baf8c" providerId="LiveId" clId="{250EAAF0-C65A-4C1F-B4CE-AC6D5896A634}" dt="2017-12-07T12:18:34.113" v="3190" actId="1076"/>
          <ac:spMkLst>
            <pc:docMk/>
            <pc:sldMk cId="3021551366" sldId="343"/>
            <ac:spMk id="16" creationId="{D344F584-7B5E-4860-9327-92B6B9917E38}"/>
          </ac:spMkLst>
        </pc:spChg>
        <pc:spChg chg="add mod ord">
          <ac:chgData name="Jon Honda" userId="8d34c976a67baf8c" providerId="LiveId" clId="{250EAAF0-C65A-4C1F-B4CE-AC6D5896A634}" dt="2017-12-07T12:19:29.755" v="3197" actId="166"/>
          <ac:spMkLst>
            <pc:docMk/>
            <pc:sldMk cId="3021551366" sldId="343"/>
            <ac:spMk id="17" creationId="{E20BE86B-9CF2-4823-8757-90730C91ED7F}"/>
          </ac:spMkLst>
        </pc:spChg>
        <pc:spChg chg="add del mod">
          <ac:chgData name="Jon Honda" userId="8d34c976a67baf8c" providerId="LiveId" clId="{250EAAF0-C65A-4C1F-B4CE-AC6D5896A634}" dt="2017-12-07T12:19:47.450" v="3200" actId="11529"/>
          <ac:spMkLst>
            <pc:docMk/>
            <pc:sldMk cId="3021551366" sldId="343"/>
            <ac:spMk id="19" creationId="{803C81DC-C1B6-4861-9E91-F188CCA75267}"/>
          </ac:spMkLst>
        </pc:spChg>
        <pc:spChg chg="add mod">
          <ac:chgData name="Jon Honda" userId="8d34c976a67baf8c" providerId="LiveId" clId="{250EAAF0-C65A-4C1F-B4CE-AC6D5896A634}" dt="2017-12-07T12:20:43.785" v="3221" actId="1076"/>
          <ac:spMkLst>
            <pc:docMk/>
            <pc:sldMk cId="3021551366" sldId="343"/>
            <ac:spMk id="25" creationId="{D6FF6178-E105-4E2C-92E0-A06F2DBB3A24}"/>
          </ac:spMkLst>
        </pc:spChg>
        <pc:spChg chg="add mod">
          <ac:chgData name="Jon Honda" userId="8d34c976a67baf8c" providerId="LiveId" clId="{250EAAF0-C65A-4C1F-B4CE-AC6D5896A634}" dt="2017-12-07T12:20:59.898" v="3237" actId="20577"/>
          <ac:spMkLst>
            <pc:docMk/>
            <pc:sldMk cId="3021551366" sldId="343"/>
            <ac:spMk id="26" creationId="{B1C512FF-B9DA-4853-8EAE-0E66B7472223}"/>
          </ac:spMkLst>
        </pc:spChg>
        <pc:graphicFrameChg chg="mod">
          <ac:chgData name="Jon Honda" userId="8d34c976a67baf8c" providerId="LiveId" clId="{250EAAF0-C65A-4C1F-B4CE-AC6D5896A634}" dt="2017-12-07T12:18:23.395" v="3188" actId="20577"/>
          <ac:graphicFrameMkLst>
            <pc:docMk/>
            <pc:sldMk cId="3021551366" sldId="343"/>
            <ac:graphicFrameMk id="3" creationId="{82B6BC4F-A652-4B00-A354-77A4C136F3B7}"/>
          </ac:graphicFrameMkLst>
        </pc:graphicFrameChg>
        <pc:graphicFrameChg chg="del">
          <ac:chgData name="Jon Honda" userId="8d34c976a67baf8c" providerId="LiveId" clId="{250EAAF0-C65A-4C1F-B4CE-AC6D5896A634}" dt="2017-12-07T12:15:27.621" v="3141" actId="478"/>
          <ac:graphicFrameMkLst>
            <pc:docMk/>
            <pc:sldMk cId="3021551366" sldId="343"/>
            <ac:graphicFrameMk id="14" creationId="{C782B920-9941-4B37-93F4-9D7439577C25}"/>
          </ac:graphicFrameMkLst>
        </pc:graphicFrameChg>
        <pc:picChg chg="add mod modCrop">
          <ac:chgData name="Jon Honda" userId="8d34c976a67baf8c" providerId="LiveId" clId="{250EAAF0-C65A-4C1F-B4CE-AC6D5896A634}" dt="2017-12-07T12:21:31.130" v="3241" actId="732"/>
          <ac:picMkLst>
            <pc:docMk/>
            <pc:sldMk cId="3021551366" sldId="343"/>
            <ac:picMk id="18" creationId="{5E0F3E82-F19C-48A5-98CE-588A1296DD6D}"/>
          </ac:picMkLst>
        </pc:picChg>
        <pc:cxnChg chg="mod">
          <ac:chgData name="Jon Honda" userId="8d34c976a67baf8c" providerId="LiveId" clId="{250EAAF0-C65A-4C1F-B4CE-AC6D5896A634}" dt="2017-12-07T12:16:31.775" v="3158" actId="692"/>
          <ac:cxnSpMkLst>
            <pc:docMk/>
            <pc:sldMk cId="3021551366" sldId="343"/>
            <ac:cxnSpMk id="6" creationId="{B85523E8-63E6-4B4A-B956-17450B253C53}"/>
          </ac:cxnSpMkLst>
        </pc:cxnChg>
        <pc:cxnChg chg="add mod ord">
          <ac:chgData name="Jon Honda" userId="8d34c976a67baf8c" providerId="LiveId" clId="{250EAAF0-C65A-4C1F-B4CE-AC6D5896A634}" dt="2017-12-07T12:19:34.696" v="3198" actId="166"/>
          <ac:cxnSpMkLst>
            <pc:docMk/>
            <pc:sldMk cId="3021551366" sldId="343"/>
            <ac:cxnSpMk id="21" creationId="{E5736701-268C-4CDF-A892-A04FBA3DDD35}"/>
          </ac:cxnSpMkLst>
        </pc:cxnChg>
      </pc:sldChg>
      <pc:sldChg chg="addSp delSp modSp add">
        <pc:chgData name="Jon Honda" userId="8d34c976a67baf8c" providerId="LiveId" clId="{250EAAF0-C65A-4C1F-B4CE-AC6D5896A634}" dt="2017-12-07T12:24:52.706" v="3302"/>
        <pc:sldMkLst>
          <pc:docMk/>
          <pc:sldMk cId="75151876" sldId="344"/>
        </pc:sldMkLst>
        <pc:spChg chg="del">
          <ac:chgData name="Jon Honda" userId="8d34c976a67baf8c" providerId="LiveId" clId="{250EAAF0-C65A-4C1F-B4CE-AC6D5896A634}" dt="2017-12-07T12:22:15.596" v="3244" actId="478"/>
          <ac:spMkLst>
            <pc:docMk/>
            <pc:sldMk cId="75151876" sldId="344"/>
            <ac:spMk id="4" creationId="{B5FEA409-A46C-4A9A-A0E2-6A1BEBB86A6D}"/>
          </ac:spMkLst>
        </pc:spChg>
        <pc:spChg chg="del">
          <ac:chgData name="Jon Honda" userId="8d34c976a67baf8c" providerId="LiveId" clId="{250EAAF0-C65A-4C1F-B4CE-AC6D5896A634}" dt="2017-12-07T12:22:15.596" v="3244" actId="478"/>
          <ac:spMkLst>
            <pc:docMk/>
            <pc:sldMk cId="75151876" sldId="344"/>
            <ac:spMk id="7" creationId="{DB1021E5-7F56-43CB-B025-73C46E98E16E}"/>
          </ac:spMkLst>
        </pc:spChg>
        <pc:spChg chg="del">
          <ac:chgData name="Jon Honda" userId="8d34c976a67baf8c" providerId="LiveId" clId="{250EAAF0-C65A-4C1F-B4CE-AC6D5896A634}" dt="2017-12-07T12:22:21.091" v="3245" actId="478"/>
          <ac:spMkLst>
            <pc:docMk/>
            <pc:sldMk cId="75151876" sldId="344"/>
            <ac:spMk id="16" creationId="{D344F584-7B5E-4860-9327-92B6B9917E38}"/>
          </ac:spMkLst>
        </pc:spChg>
        <pc:spChg chg="del">
          <ac:chgData name="Jon Honda" userId="8d34c976a67baf8c" providerId="LiveId" clId="{250EAAF0-C65A-4C1F-B4CE-AC6D5896A634}" dt="2017-12-07T12:24:51.685" v="3301" actId="478"/>
          <ac:spMkLst>
            <pc:docMk/>
            <pc:sldMk cId="75151876" sldId="344"/>
            <ac:spMk id="17" creationId="{E20BE86B-9CF2-4823-8757-90730C91ED7F}"/>
          </ac:spMkLst>
        </pc:spChg>
        <pc:spChg chg="del">
          <ac:chgData name="Jon Honda" userId="8d34c976a67baf8c" providerId="LiveId" clId="{250EAAF0-C65A-4C1F-B4CE-AC6D5896A634}" dt="2017-12-07T12:22:15.596" v="3244" actId="478"/>
          <ac:spMkLst>
            <pc:docMk/>
            <pc:sldMk cId="75151876" sldId="344"/>
            <ac:spMk id="20" creationId="{FAE7FEA7-97CC-4222-99A8-0AC6BE4AC6F9}"/>
          </ac:spMkLst>
        </pc:spChg>
        <pc:spChg chg="del">
          <ac:chgData name="Jon Honda" userId="8d34c976a67baf8c" providerId="LiveId" clId="{250EAAF0-C65A-4C1F-B4CE-AC6D5896A634}" dt="2017-12-07T12:22:15.596" v="3244" actId="478"/>
          <ac:spMkLst>
            <pc:docMk/>
            <pc:sldMk cId="75151876" sldId="344"/>
            <ac:spMk id="23" creationId="{E77F4DA8-45AE-43AA-9526-CAC2000F1F28}"/>
          </ac:spMkLst>
        </pc:spChg>
        <pc:spChg chg="del">
          <ac:chgData name="Jon Honda" userId="8d34c976a67baf8c" providerId="LiveId" clId="{250EAAF0-C65A-4C1F-B4CE-AC6D5896A634}" dt="2017-12-07T12:22:15.596" v="3244" actId="478"/>
          <ac:spMkLst>
            <pc:docMk/>
            <pc:sldMk cId="75151876" sldId="344"/>
            <ac:spMk id="24" creationId="{9D002C24-E166-49DC-BB71-23737A527EEE}"/>
          </ac:spMkLst>
        </pc:spChg>
        <pc:spChg chg="del">
          <ac:chgData name="Jon Honda" userId="8d34c976a67baf8c" providerId="LiveId" clId="{250EAAF0-C65A-4C1F-B4CE-AC6D5896A634}" dt="2017-12-07T12:23:08.166" v="3255" actId="478"/>
          <ac:spMkLst>
            <pc:docMk/>
            <pc:sldMk cId="75151876" sldId="344"/>
            <ac:spMk id="25" creationId="{D6FF6178-E105-4E2C-92E0-A06F2DBB3A24}"/>
          </ac:spMkLst>
        </pc:spChg>
        <pc:spChg chg="del">
          <ac:chgData name="Jon Honda" userId="8d34c976a67baf8c" providerId="LiveId" clId="{250EAAF0-C65A-4C1F-B4CE-AC6D5896A634}" dt="2017-12-07T12:23:11.441" v="3256" actId="478"/>
          <ac:spMkLst>
            <pc:docMk/>
            <pc:sldMk cId="75151876" sldId="344"/>
            <ac:spMk id="26" creationId="{B1C512FF-B9DA-4853-8EAE-0E66B7472223}"/>
          </ac:spMkLst>
        </pc:spChg>
        <pc:spChg chg="add mod">
          <ac:chgData name="Jon Honda" userId="8d34c976a67baf8c" providerId="LiveId" clId="{250EAAF0-C65A-4C1F-B4CE-AC6D5896A634}" dt="2017-12-07T12:24:17.049" v="3300" actId="1076"/>
          <ac:spMkLst>
            <pc:docMk/>
            <pc:sldMk cId="75151876" sldId="344"/>
            <ac:spMk id="27" creationId="{FCDD5774-9DCF-4A1E-A6F3-5BAB25C02DFE}"/>
          </ac:spMkLst>
        </pc:spChg>
        <pc:spChg chg="add mod">
          <ac:chgData name="Jon Honda" userId="8d34c976a67baf8c" providerId="LiveId" clId="{250EAAF0-C65A-4C1F-B4CE-AC6D5896A634}" dt="2017-12-07T12:24:17.049" v="3300" actId="1076"/>
          <ac:spMkLst>
            <pc:docMk/>
            <pc:sldMk cId="75151876" sldId="344"/>
            <ac:spMk id="28" creationId="{9BA7DF65-F891-44C6-9C68-2099B1317844}"/>
          </ac:spMkLst>
        </pc:spChg>
        <pc:graphicFrameChg chg="del">
          <ac:chgData name="Jon Honda" userId="8d34c976a67baf8c" providerId="LiveId" clId="{250EAAF0-C65A-4C1F-B4CE-AC6D5896A634}" dt="2017-12-07T12:22:25.137" v="3246" actId="478"/>
          <ac:graphicFrameMkLst>
            <pc:docMk/>
            <pc:sldMk cId="75151876" sldId="344"/>
            <ac:graphicFrameMk id="3" creationId="{82B6BC4F-A652-4B00-A354-77A4C136F3B7}"/>
          </ac:graphicFrameMkLst>
        </pc:graphicFrameChg>
        <pc:graphicFrameChg chg="add">
          <ac:chgData name="Jon Honda" userId="8d34c976a67baf8c" providerId="LiveId" clId="{250EAAF0-C65A-4C1F-B4CE-AC6D5896A634}" dt="2017-12-07T12:24:52.706" v="3302"/>
          <ac:graphicFrameMkLst>
            <pc:docMk/>
            <pc:sldMk cId="75151876" sldId="344"/>
            <ac:graphicFrameMk id="29" creationId="{0CE48455-AF06-49FD-AE2B-CB5732988051}"/>
          </ac:graphicFrameMkLst>
        </pc:graphicFrameChg>
        <pc:picChg chg="mod modCrop">
          <ac:chgData name="Jon Honda" userId="8d34c976a67baf8c" providerId="LiveId" clId="{250EAAF0-C65A-4C1F-B4CE-AC6D5896A634}" dt="2017-12-07T12:24:17.049" v="3300" actId="1076"/>
          <ac:picMkLst>
            <pc:docMk/>
            <pc:sldMk cId="75151876" sldId="344"/>
            <ac:picMk id="18" creationId="{5E0F3E82-F19C-48A5-98CE-588A1296DD6D}"/>
          </ac:picMkLst>
        </pc:picChg>
        <pc:picChg chg="del">
          <ac:chgData name="Jon Honda" userId="8d34c976a67baf8c" providerId="LiveId" clId="{250EAAF0-C65A-4C1F-B4CE-AC6D5896A634}" dt="2017-12-07T12:22:15.596" v="3244" actId="478"/>
          <ac:picMkLst>
            <pc:docMk/>
            <pc:sldMk cId="75151876" sldId="344"/>
            <ac:picMk id="22" creationId="{61A058F6-17A7-49FF-AD5C-94FFB5855A06}"/>
          </ac:picMkLst>
        </pc:picChg>
        <pc:cxnChg chg="del">
          <ac:chgData name="Jon Honda" userId="8d34c976a67baf8c" providerId="LiveId" clId="{250EAAF0-C65A-4C1F-B4CE-AC6D5896A634}" dt="2017-12-07T12:22:27.310" v="3247" actId="478"/>
          <ac:cxnSpMkLst>
            <pc:docMk/>
            <pc:sldMk cId="75151876" sldId="344"/>
            <ac:cxnSpMk id="6" creationId="{B85523E8-63E6-4B4A-B956-17450B253C53}"/>
          </ac:cxnSpMkLst>
        </pc:cxnChg>
        <pc:cxnChg chg="del">
          <ac:chgData name="Jon Honda" userId="8d34c976a67baf8c" providerId="LiveId" clId="{250EAAF0-C65A-4C1F-B4CE-AC6D5896A634}" dt="2017-12-07T12:22:30.556" v="3248" actId="478"/>
          <ac:cxnSpMkLst>
            <pc:docMk/>
            <pc:sldMk cId="75151876" sldId="344"/>
            <ac:cxnSpMk id="21" creationId="{E5736701-268C-4CDF-A892-A04FBA3DDD35}"/>
          </ac:cxnSpMkLst>
        </pc:cxnChg>
      </pc:sldChg>
    </pc:docChg>
  </pc:docChgLst>
  <pc:docChgLst>
    <pc:chgData name="Jon Honda" userId="8d34c976a67baf8c" providerId="LiveId" clId="{BEB91EAD-4C88-4316-9920-F5DC14EAEB08}"/>
    <pc:docChg chg="modSld">
      <pc:chgData name="Jon Honda" userId="8d34c976a67baf8c" providerId="LiveId" clId="{BEB91EAD-4C88-4316-9920-F5DC14EAEB08}" dt="2018-01-05T07:04:28.332" v="6" actId="14826"/>
      <pc:docMkLst>
        <pc:docMk/>
      </pc:docMkLst>
      <pc:sldChg chg="addSp delSp modSp">
        <pc:chgData name="Jon Honda" userId="8d34c976a67baf8c" providerId="LiveId" clId="{BEB91EAD-4C88-4316-9920-F5DC14EAEB08}" dt="2018-01-05T07:02:02.632" v="3" actId="14826"/>
        <pc:sldMkLst>
          <pc:docMk/>
          <pc:sldMk cId="417759534" sldId="322"/>
        </pc:sldMkLst>
        <pc:spChg chg="add del">
          <ac:chgData name="Jon Honda" userId="8d34c976a67baf8c" providerId="LiveId" clId="{BEB91EAD-4C88-4316-9920-F5DC14EAEB08}" dt="2018-01-05T06:56:03.712" v="1" actId="14826"/>
          <ac:spMkLst>
            <pc:docMk/>
            <pc:sldMk cId="417759534" sldId="322"/>
            <ac:spMk id="18" creationId="{BAB4138B-AA52-4E5D-893D-CEAE57298654}"/>
          </ac:spMkLst>
        </pc:spChg>
        <pc:picChg chg="mod">
          <ac:chgData name="Jon Honda" userId="8d34c976a67baf8c" providerId="LiveId" clId="{BEB91EAD-4C88-4316-9920-F5DC14EAEB08}" dt="2018-01-05T07:02:02.632" v="3" actId="14826"/>
          <ac:picMkLst>
            <pc:docMk/>
            <pc:sldMk cId="417759534" sldId="322"/>
            <ac:picMk id="2" creationId="{115C596B-7299-4A7C-8C9D-A79ACACD636A}"/>
          </ac:picMkLst>
        </pc:picChg>
      </pc:sldChg>
      <pc:sldChg chg="modSp">
        <pc:chgData name="Jon Honda" userId="8d34c976a67baf8c" providerId="LiveId" clId="{BEB91EAD-4C88-4316-9920-F5DC14EAEB08}" dt="2018-01-05T07:02:25.172" v="4" actId="14826"/>
        <pc:sldMkLst>
          <pc:docMk/>
          <pc:sldMk cId="2341998490" sldId="337"/>
        </pc:sldMkLst>
        <pc:picChg chg="mod">
          <ac:chgData name="Jon Honda" userId="8d34c976a67baf8c" providerId="LiveId" clId="{BEB91EAD-4C88-4316-9920-F5DC14EAEB08}" dt="2018-01-05T07:02:25.172" v="4" actId="14826"/>
          <ac:picMkLst>
            <pc:docMk/>
            <pc:sldMk cId="2341998490" sldId="337"/>
            <ac:picMk id="2" creationId="{115C596B-7299-4A7C-8C9D-A79ACACD636A}"/>
          </ac:picMkLst>
        </pc:picChg>
      </pc:sldChg>
      <pc:sldChg chg="modSp">
        <pc:chgData name="Jon Honda" userId="8d34c976a67baf8c" providerId="LiveId" clId="{BEB91EAD-4C88-4316-9920-F5DC14EAEB08}" dt="2018-01-05T07:02:48.857" v="5" actId="14826"/>
        <pc:sldMkLst>
          <pc:docMk/>
          <pc:sldMk cId="2968675282" sldId="338"/>
        </pc:sldMkLst>
        <pc:picChg chg="mod">
          <ac:chgData name="Jon Honda" userId="8d34c976a67baf8c" providerId="LiveId" clId="{BEB91EAD-4C88-4316-9920-F5DC14EAEB08}" dt="2018-01-05T07:02:48.857" v="5" actId="14826"/>
          <ac:picMkLst>
            <pc:docMk/>
            <pc:sldMk cId="2968675282" sldId="338"/>
            <ac:picMk id="2" creationId="{115C596B-7299-4A7C-8C9D-A79ACACD636A}"/>
          </ac:picMkLst>
        </pc:picChg>
      </pc:sldChg>
      <pc:sldChg chg="modSp">
        <pc:chgData name="Jon Honda" userId="8d34c976a67baf8c" providerId="LiveId" clId="{BEB91EAD-4C88-4316-9920-F5DC14EAEB08}" dt="2018-01-05T07:04:28.332" v="6" actId="14826"/>
        <pc:sldMkLst>
          <pc:docMk/>
          <pc:sldMk cId="479257447" sldId="340"/>
        </pc:sldMkLst>
        <pc:picChg chg="mod">
          <ac:chgData name="Jon Honda" userId="8d34c976a67baf8c" providerId="LiveId" clId="{BEB91EAD-4C88-4316-9920-F5DC14EAEB08}" dt="2018-01-05T07:04:28.332" v="6" actId="14826"/>
          <ac:picMkLst>
            <pc:docMk/>
            <pc:sldMk cId="479257447" sldId="340"/>
            <ac:picMk id="2" creationId="{E63D6046-57BD-4028-A9B0-80ED36292B61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BD8964B-7DDF-47F4-B306-D6FBB47ED69B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3B1796C9-FEC8-49D6-8211-D3E05E315CF5}">
      <dgm:prSet phldrT="[Text]"/>
      <dgm:spPr/>
      <dgm:t>
        <a:bodyPr/>
        <a:lstStyle/>
        <a:p>
          <a:r>
            <a:rPr lang="en-US" dirty="0" smtClean="0"/>
            <a:t>Python Code</a:t>
          </a:r>
          <a:endParaRPr lang="en-US" dirty="0"/>
        </a:p>
      </dgm:t>
    </dgm:pt>
    <dgm:pt modelId="{734BB4FF-9DD4-40DD-A50F-31ABB9192682}" type="parTrans" cxnId="{4502252E-8FC7-41EB-8374-17BA39CB1E03}">
      <dgm:prSet/>
      <dgm:spPr/>
      <dgm:t>
        <a:bodyPr/>
        <a:lstStyle/>
        <a:p>
          <a:endParaRPr lang="en-US"/>
        </a:p>
      </dgm:t>
    </dgm:pt>
    <dgm:pt modelId="{FEC41D28-67C1-4FCC-9F29-FFA902C14815}" type="sibTrans" cxnId="{4502252E-8FC7-41EB-8374-17BA39CB1E03}">
      <dgm:prSet/>
      <dgm:spPr/>
      <dgm:t>
        <a:bodyPr/>
        <a:lstStyle/>
        <a:p>
          <a:endParaRPr lang="en-US"/>
        </a:p>
      </dgm:t>
    </dgm:pt>
    <dgm:pt modelId="{B286453A-2766-4859-9156-3900AF357C27}">
      <dgm:prSet phldrT="[Text]"/>
      <dgm:spPr/>
      <dgm:t>
        <a:bodyPr/>
        <a:lstStyle/>
        <a:p>
          <a:r>
            <a:rPr lang="en-US" dirty="0" smtClean="0"/>
            <a:t>Object-Relational Mapping</a:t>
          </a:r>
          <a:endParaRPr lang="en-US" dirty="0"/>
        </a:p>
      </dgm:t>
    </dgm:pt>
    <dgm:pt modelId="{BE79A946-39B1-4829-9689-1FE8CF4317D0}" type="parTrans" cxnId="{A3B2E726-C088-4227-ADF9-5024794C604D}">
      <dgm:prSet/>
      <dgm:spPr/>
      <dgm:t>
        <a:bodyPr/>
        <a:lstStyle/>
        <a:p>
          <a:endParaRPr lang="en-US"/>
        </a:p>
      </dgm:t>
    </dgm:pt>
    <dgm:pt modelId="{1739A51C-0568-432C-973C-4E67D390320D}" type="sibTrans" cxnId="{A3B2E726-C088-4227-ADF9-5024794C604D}">
      <dgm:prSet/>
      <dgm:spPr/>
      <dgm:t>
        <a:bodyPr/>
        <a:lstStyle/>
        <a:p>
          <a:endParaRPr lang="en-US"/>
        </a:p>
      </dgm:t>
    </dgm:pt>
    <dgm:pt modelId="{4F72A29F-F591-4F0D-ADC7-693086618D0B}">
      <dgm:prSet phldrT="[Text]"/>
      <dgm:spPr/>
      <dgm:t>
        <a:bodyPr/>
        <a:lstStyle/>
        <a:p>
          <a:r>
            <a:rPr lang="en-US" dirty="0" smtClean="0"/>
            <a:t>SQL Database</a:t>
          </a:r>
          <a:endParaRPr lang="en-US" dirty="0"/>
        </a:p>
      </dgm:t>
    </dgm:pt>
    <dgm:pt modelId="{C27E5EA8-04CB-4FF7-A5FB-6BD14FE2F29E}" type="parTrans" cxnId="{20C226E8-7D04-4904-B71F-582F10CE5C26}">
      <dgm:prSet/>
      <dgm:spPr/>
      <dgm:t>
        <a:bodyPr/>
        <a:lstStyle/>
        <a:p>
          <a:endParaRPr lang="en-US"/>
        </a:p>
      </dgm:t>
    </dgm:pt>
    <dgm:pt modelId="{762CAFAD-59DC-4D76-9265-D0882EDCD7CB}" type="sibTrans" cxnId="{20C226E8-7D04-4904-B71F-582F10CE5C26}">
      <dgm:prSet/>
      <dgm:spPr/>
      <dgm:t>
        <a:bodyPr/>
        <a:lstStyle/>
        <a:p>
          <a:endParaRPr lang="en-US"/>
        </a:p>
      </dgm:t>
    </dgm:pt>
    <dgm:pt modelId="{6E5FFCA4-2991-4D80-8B11-053B780EFEE8}" type="pres">
      <dgm:prSet presAssocID="{2BD8964B-7DDF-47F4-B306-D6FBB47ED69B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996E01F-F02C-41B4-BC2A-CCAD1C5CA33A}" type="pres">
      <dgm:prSet presAssocID="{3B1796C9-FEC8-49D6-8211-D3E05E315CF5}" presName="vertOne" presStyleCnt="0"/>
      <dgm:spPr/>
    </dgm:pt>
    <dgm:pt modelId="{B5BF7219-8622-47E1-BA5F-5B2480B08729}" type="pres">
      <dgm:prSet presAssocID="{3B1796C9-FEC8-49D6-8211-D3E05E315CF5}" presName="txOne" presStyleLbl="node0" presStyleIdx="0" presStyleCnt="1" custLinFactNeighborX="-49" custLinFactNeighborY="-251">
        <dgm:presLayoutVars>
          <dgm:chPref val="3"/>
        </dgm:presLayoutVars>
      </dgm:prSet>
      <dgm:spPr/>
    </dgm:pt>
    <dgm:pt modelId="{9A914618-FF2D-4962-A4BD-6A8A54F01053}" type="pres">
      <dgm:prSet presAssocID="{3B1796C9-FEC8-49D6-8211-D3E05E315CF5}" presName="parTransOne" presStyleCnt="0"/>
      <dgm:spPr/>
    </dgm:pt>
    <dgm:pt modelId="{8BAE1EC1-6055-4E86-BD96-11A08AACD63C}" type="pres">
      <dgm:prSet presAssocID="{3B1796C9-FEC8-49D6-8211-D3E05E315CF5}" presName="horzOne" presStyleCnt="0"/>
      <dgm:spPr/>
    </dgm:pt>
    <dgm:pt modelId="{C986B100-36EE-41B3-AA2A-C9ADA3FF0D74}" type="pres">
      <dgm:prSet presAssocID="{B286453A-2766-4859-9156-3900AF357C27}" presName="vertTwo" presStyleCnt="0"/>
      <dgm:spPr/>
    </dgm:pt>
    <dgm:pt modelId="{D78936E7-6D8E-43C7-822B-3F8CA1431C09}" type="pres">
      <dgm:prSet presAssocID="{B286453A-2766-4859-9156-3900AF357C27}" presName="txTwo" presStyleLbl="node2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F826C5A-A628-4F08-86AE-9744DC5D1C65}" type="pres">
      <dgm:prSet presAssocID="{B286453A-2766-4859-9156-3900AF357C27}" presName="parTransTwo" presStyleCnt="0"/>
      <dgm:spPr/>
    </dgm:pt>
    <dgm:pt modelId="{A9CF60C9-375F-4954-B44A-AEFC5BBC0515}" type="pres">
      <dgm:prSet presAssocID="{B286453A-2766-4859-9156-3900AF357C27}" presName="horzTwo" presStyleCnt="0"/>
      <dgm:spPr/>
    </dgm:pt>
    <dgm:pt modelId="{C44973A7-7434-40AB-8A6F-55D51DE24D71}" type="pres">
      <dgm:prSet presAssocID="{4F72A29F-F591-4F0D-ADC7-693086618D0B}" presName="vertThree" presStyleCnt="0"/>
      <dgm:spPr/>
    </dgm:pt>
    <dgm:pt modelId="{9FE5BD8B-D25A-44BE-855E-3DD1D660BB1F}" type="pres">
      <dgm:prSet presAssocID="{4F72A29F-F591-4F0D-ADC7-693086618D0B}" presName="txThree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A7AC994-0A63-4757-B825-A1B646E6429C}" type="pres">
      <dgm:prSet presAssocID="{4F72A29F-F591-4F0D-ADC7-693086618D0B}" presName="horzThree" presStyleCnt="0"/>
      <dgm:spPr/>
    </dgm:pt>
  </dgm:ptLst>
  <dgm:cxnLst>
    <dgm:cxn modelId="{85D3BB73-2F06-49AC-A527-79944EC89757}" type="presOf" srcId="{2BD8964B-7DDF-47F4-B306-D6FBB47ED69B}" destId="{6E5FFCA4-2991-4D80-8B11-053B780EFEE8}" srcOrd="0" destOrd="0" presId="urn:microsoft.com/office/officeart/2005/8/layout/hierarchy4"/>
    <dgm:cxn modelId="{20C226E8-7D04-4904-B71F-582F10CE5C26}" srcId="{B286453A-2766-4859-9156-3900AF357C27}" destId="{4F72A29F-F591-4F0D-ADC7-693086618D0B}" srcOrd="0" destOrd="0" parTransId="{C27E5EA8-04CB-4FF7-A5FB-6BD14FE2F29E}" sibTransId="{762CAFAD-59DC-4D76-9265-D0882EDCD7CB}"/>
    <dgm:cxn modelId="{4502252E-8FC7-41EB-8374-17BA39CB1E03}" srcId="{2BD8964B-7DDF-47F4-B306-D6FBB47ED69B}" destId="{3B1796C9-FEC8-49D6-8211-D3E05E315CF5}" srcOrd="0" destOrd="0" parTransId="{734BB4FF-9DD4-40DD-A50F-31ABB9192682}" sibTransId="{FEC41D28-67C1-4FCC-9F29-FFA902C14815}"/>
    <dgm:cxn modelId="{A3B2E726-C088-4227-ADF9-5024794C604D}" srcId="{3B1796C9-FEC8-49D6-8211-D3E05E315CF5}" destId="{B286453A-2766-4859-9156-3900AF357C27}" srcOrd="0" destOrd="0" parTransId="{BE79A946-39B1-4829-9689-1FE8CF4317D0}" sibTransId="{1739A51C-0568-432C-973C-4E67D390320D}"/>
    <dgm:cxn modelId="{4A61289C-E279-4F02-92CA-03EAB59E2C42}" type="presOf" srcId="{4F72A29F-F591-4F0D-ADC7-693086618D0B}" destId="{9FE5BD8B-D25A-44BE-855E-3DD1D660BB1F}" srcOrd="0" destOrd="0" presId="urn:microsoft.com/office/officeart/2005/8/layout/hierarchy4"/>
    <dgm:cxn modelId="{13F584F0-C8BA-433E-BB17-946F514AC598}" type="presOf" srcId="{3B1796C9-FEC8-49D6-8211-D3E05E315CF5}" destId="{B5BF7219-8622-47E1-BA5F-5B2480B08729}" srcOrd="0" destOrd="0" presId="urn:microsoft.com/office/officeart/2005/8/layout/hierarchy4"/>
    <dgm:cxn modelId="{4111105A-955E-488F-A442-49456B95A284}" type="presOf" srcId="{B286453A-2766-4859-9156-3900AF357C27}" destId="{D78936E7-6D8E-43C7-822B-3F8CA1431C09}" srcOrd="0" destOrd="0" presId="urn:microsoft.com/office/officeart/2005/8/layout/hierarchy4"/>
    <dgm:cxn modelId="{940C2AD0-C93A-446B-B026-7F5AA38AEBBF}" type="presParOf" srcId="{6E5FFCA4-2991-4D80-8B11-053B780EFEE8}" destId="{0996E01F-F02C-41B4-BC2A-CCAD1C5CA33A}" srcOrd="0" destOrd="0" presId="urn:microsoft.com/office/officeart/2005/8/layout/hierarchy4"/>
    <dgm:cxn modelId="{64BFF317-42CA-4A26-BFFF-1BF5C4272B80}" type="presParOf" srcId="{0996E01F-F02C-41B4-BC2A-CCAD1C5CA33A}" destId="{B5BF7219-8622-47E1-BA5F-5B2480B08729}" srcOrd="0" destOrd="0" presId="urn:microsoft.com/office/officeart/2005/8/layout/hierarchy4"/>
    <dgm:cxn modelId="{646F3564-9037-42E0-B270-BB0FD75CED5F}" type="presParOf" srcId="{0996E01F-F02C-41B4-BC2A-CCAD1C5CA33A}" destId="{9A914618-FF2D-4962-A4BD-6A8A54F01053}" srcOrd="1" destOrd="0" presId="urn:microsoft.com/office/officeart/2005/8/layout/hierarchy4"/>
    <dgm:cxn modelId="{60A8964B-41C6-4AD6-A0D2-7BAFE29CF180}" type="presParOf" srcId="{0996E01F-F02C-41B4-BC2A-CCAD1C5CA33A}" destId="{8BAE1EC1-6055-4E86-BD96-11A08AACD63C}" srcOrd="2" destOrd="0" presId="urn:microsoft.com/office/officeart/2005/8/layout/hierarchy4"/>
    <dgm:cxn modelId="{3EEDE43F-7FDC-438A-808E-7622C691C655}" type="presParOf" srcId="{8BAE1EC1-6055-4E86-BD96-11A08AACD63C}" destId="{C986B100-36EE-41B3-AA2A-C9ADA3FF0D74}" srcOrd="0" destOrd="0" presId="urn:microsoft.com/office/officeart/2005/8/layout/hierarchy4"/>
    <dgm:cxn modelId="{C11502F8-23E6-4C71-80E5-3C18DB2BADC0}" type="presParOf" srcId="{C986B100-36EE-41B3-AA2A-C9ADA3FF0D74}" destId="{D78936E7-6D8E-43C7-822B-3F8CA1431C09}" srcOrd="0" destOrd="0" presId="urn:microsoft.com/office/officeart/2005/8/layout/hierarchy4"/>
    <dgm:cxn modelId="{F9FBC4E8-E5CA-4E10-9F6E-E5A1D1736D5C}" type="presParOf" srcId="{C986B100-36EE-41B3-AA2A-C9ADA3FF0D74}" destId="{8F826C5A-A628-4F08-86AE-9744DC5D1C65}" srcOrd="1" destOrd="0" presId="urn:microsoft.com/office/officeart/2005/8/layout/hierarchy4"/>
    <dgm:cxn modelId="{B184C887-B2F4-4649-B1BD-F2604292190C}" type="presParOf" srcId="{C986B100-36EE-41B3-AA2A-C9ADA3FF0D74}" destId="{A9CF60C9-375F-4954-B44A-AEFC5BBC0515}" srcOrd="2" destOrd="0" presId="urn:microsoft.com/office/officeart/2005/8/layout/hierarchy4"/>
    <dgm:cxn modelId="{2330177D-AAF5-49AC-8E8F-F4199827C608}" type="presParOf" srcId="{A9CF60C9-375F-4954-B44A-AEFC5BBC0515}" destId="{C44973A7-7434-40AB-8A6F-55D51DE24D71}" srcOrd="0" destOrd="0" presId="urn:microsoft.com/office/officeart/2005/8/layout/hierarchy4"/>
    <dgm:cxn modelId="{EE71A137-F659-44DA-BA86-10F24B03E7E1}" type="presParOf" srcId="{C44973A7-7434-40AB-8A6F-55D51DE24D71}" destId="{9FE5BD8B-D25A-44BE-855E-3DD1D660BB1F}" srcOrd="0" destOrd="0" presId="urn:microsoft.com/office/officeart/2005/8/layout/hierarchy4"/>
    <dgm:cxn modelId="{AB544DD5-C2AB-4DF2-901C-0BB6D8792CC1}" type="presParOf" srcId="{C44973A7-7434-40AB-8A6F-55D51DE24D71}" destId="{EA7AC994-0A63-4757-B825-A1B646E6429C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BD8964B-7DDF-47F4-B306-D6FBB47ED69B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3B1796C9-FEC8-49D6-8211-D3E05E315CF5}">
      <dgm:prSet phldrT="[Text]"/>
      <dgm:spPr/>
      <dgm:t>
        <a:bodyPr/>
        <a:lstStyle/>
        <a:p>
          <a:r>
            <a:rPr lang="en-US" dirty="0" smtClean="0"/>
            <a:t>Python Code</a:t>
          </a:r>
          <a:endParaRPr lang="en-US" dirty="0"/>
        </a:p>
      </dgm:t>
    </dgm:pt>
    <dgm:pt modelId="{734BB4FF-9DD4-40DD-A50F-31ABB9192682}" type="parTrans" cxnId="{4502252E-8FC7-41EB-8374-17BA39CB1E03}">
      <dgm:prSet/>
      <dgm:spPr/>
      <dgm:t>
        <a:bodyPr/>
        <a:lstStyle/>
        <a:p>
          <a:endParaRPr lang="en-US"/>
        </a:p>
      </dgm:t>
    </dgm:pt>
    <dgm:pt modelId="{FEC41D28-67C1-4FCC-9F29-FFA902C14815}" type="sibTrans" cxnId="{4502252E-8FC7-41EB-8374-17BA39CB1E03}">
      <dgm:prSet/>
      <dgm:spPr/>
      <dgm:t>
        <a:bodyPr/>
        <a:lstStyle/>
        <a:p>
          <a:endParaRPr lang="en-US"/>
        </a:p>
      </dgm:t>
    </dgm:pt>
    <dgm:pt modelId="{4F72A29F-F591-4F0D-ADC7-693086618D0B}">
      <dgm:prSet phldrT="[Text]"/>
      <dgm:spPr/>
      <dgm:t>
        <a:bodyPr/>
        <a:lstStyle/>
        <a:p>
          <a:r>
            <a:rPr lang="en-US" dirty="0" smtClean="0"/>
            <a:t>SQL Database</a:t>
          </a:r>
          <a:endParaRPr lang="en-US" dirty="0"/>
        </a:p>
      </dgm:t>
    </dgm:pt>
    <dgm:pt modelId="{C27E5EA8-04CB-4FF7-A5FB-6BD14FE2F29E}" type="parTrans" cxnId="{20C226E8-7D04-4904-B71F-582F10CE5C26}">
      <dgm:prSet/>
      <dgm:spPr/>
      <dgm:t>
        <a:bodyPr/>
        <a:lstStyle/>
        <a:p>
          <a:endParaRPr lang="en-US"/>
        </a:p>
      </dgm:t>
    </dgm:pt>
    <dgm:pt modelId="{762CAFAD-59DC-4D76-9265-D0882EDCD7CB}" type="sibTrans" cxnId="{20C226E8-7D04-4904-B71F-582F10CE5C26}">
      <dgm:prSet/>
      <dgm:spPr/>
      <dgm:t>
        <a:bodyPr/>
        <a:lstStyle/>
        <a:p>
          <a:endParaRPr lang="en-US"/>
        </a:p>
      </dgm:t>
    </dgm:pt>
    <dgm:pt modelId="{6E5FFCA4-2991-4D80-8B11-053B780EFEE8}" type="pres">
      <dgm:prSet presAssocID="{2BD8964B-7DDF-47F4-B306-D6FBB47ED69B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996E01F-F02C-41B4-BC2A-CCAD1C5CA33A}" type="pres">
      <dgm:prSet presAssocID="{3B1796C9-FEC8-49D6-8211-D3E05E315CF5}" presName="vertOne" presStyleCnt="0"/>
      <dgm:spPr/>
    </dgm:pt>
    <dgm:pt modelId="{B5BF7219-8622-47E1-BA5F-5B2480B08729}" type="pres">
      <dgm:prSet presAssocID="{3B1796C9-FEC8-49D6-8211-D3E05E315CF5}" presName="txOne" presStyleLbl="node0" presStyleIdx="0" presStyleCnt="1" custLinFactNeighborX="-49" custLinFactNeighborY="-251">
        <dgm:presLayoutVars>
          <dgm:chPref val="3"/>
        </dgm:presLayoutVars>
      </dgm:prSet>
      <dgm:spPr/>
    </dgm:pt>
    <dgm:pt modelId="{9A914618-FF2D-4962-A4BD-6A8A54F01053}" type="pres">
      <dgm:prSet presAssocID="{3B1796C9-FEC8-49D6-8211-D3E05E315CF5}" presName="parTransOne" presStyleCnt="0"/>
      <dgm:spPr/>
    </dgm:pt>
    <dgm:pt modelId="{8BAE1EC1-6055-4E86-BD96-11A08AACD63C}" type="pres">
      <dgm:prSet presAssocID="{3B1796C9-FEC8-49D6-8211-D3E05E315CF5}" presName="horzOne" presStyleCnt="0"/>
      <dgm:spPr/>
    </dgm:pt>
    <dgm:pt modelId="{7F4187C3-C591-4C87-9FD6-62CE708F7173}" type="pres">
      <dgm:prSet presAssocID="{4F72A29F-F591-4F0D-ADC7-693086618D0B}" presName="vertTwo" presStyleCnt="0"/>
      <dgm:spPr/>
    </dgm:pt>
    <dgm:pt modelId="{4AD6E34A-9CFC-4375-BC5A-7803EB702708}" type="pres">
      <dgm:prSet presAssocID="{4F72A29F-F591-4F0D-ADC7-693086618D0B}" presName="txTwo" presStyleLbl="node2" presStyleIdx="0" presStyleCnt="1">
        <dgm:presLayoutVars>
          <dgm:chPref val="3"/>
        </dgm:presLayoutVars>
      </dgm:prSet>
      <dgm:spPr/>
    </dgm:pt>
    <dgm:pt modelId="{9A7A26BE-1A1E-4229-B7D9-6E450B4318BA}" type="pres">
      <dgm:prSet presAssocID="{4F72A29F-F591-4F0D-ADC7-693086618D0B}" presName="horzTwo" presStyleCnt="0"/>
      <dgm:spPr/>
    </dgm:pt>
  </dgm:ptLst>
  <dgm:cxnLst>
    <dgm:cxn modelId="{20C226E8-7D04-4904-B71F-582F10CE5C26}" srcId="{3B1796C9-FEC8-49D6-8211-D3E05E315CF5}" destId="{4F72A29F-F591-4F0D-ADC7-693086618D0B}" srcOrd="0" destOrd="0" parTransId="{C27E5EA8-04CB-4FF7-A5FB-6BD14FE2F29E}" sibTransId="{762CAFAD-59DC-4D76-9265-D0882EDCD7CB}"/>
    <dgm:cxn modelId="{627AB691-EE24-4643-BAD3-4F5781255748}" type="presOf" srcId="{4F72A29F-F591-4F0D-ADC7-693086618D0B}" destId="{4AD6E34A-9CFC-4375-BC5A-7803EB702708}" srcOrd="0" destOrd="0" presId="urn:microsoft.com/office/officeart/2005/8/layout/hierarchy4"/>
    <dgm:cxn modelId="{A1270D2F-AB6D-4160-8FE2-E3A11ED5B8A5}" type="presOf" srcId="{3B1796C9-FEC8-49D6-8211-D3E05E315CF5}" destId="{B5BF7219-8622-47E1-BA5F-5B2480B08729}" srcOrd="0" destOrd="0" presId="urn:microsoft.com/office/officeart/2005/8/layout/hierarchy4"/>
    <dgm:cxn modelId="{A0541F34-08D8-4683-A84C-E4C661717F42}" type="presOf" srcId="{2BD8964B-7DDF-47F4-B306-D6FBB47ED69B}" destId="{6E5FFCA4-2991-4D80-8B11-053B780EFEE8}" srcOrd="0" destOrd="0" presId="urn:microsoft.com/office/officeart/2005/8/layout/hierarchy4"/>
    <dgm:cxn modelId="{4502252E-8FC7-41EB-8374-17BA39CB1E03}" srcId="{2BD8964B-7DDF-47F4-B306-D6FBB47ED69B}" destId="{3B1796C9-FEC8-49D6-8211-D3E05E315CF5}" srcOrd="0" destOrd="0" parTransId="{734BB4FF-9DD4-40DD-A50F-31ABB9192682}" sibTransId="{FEC41D28-67C1-4FCC-9F29-FFA902C14815}"/>
    <dgm:cxn modelId="{A2E8BF84-63FF-42B0-A410-F0BA718B223C}" type="presParOf" srcId="{6E5FFCA4-2991-4D80-8B11-053B780EFEE8}" destId="{0996E01F-F02C-41B4-BC2A-CCAD1C5CA33A}" srcOrd="0" destOrd="0" presId="urn:microsoft.com/office/officeart/2005/8/layout/hierarchy4"/>
    <dgm:cxn modelId="{CF7798B9-E772-4D40-94AE-0ED3BAA9D881}" type="presParOf" srcId="{0996E01F-F02C-41B4-BC2A-CCAD1C5CA33A}" destId="{B5BF7219-8622-47E1-BA5F-5B2480B08729}" srcOrd="0" destOrd="0" presId="urn:microsoft.com/office/officeart/2005/8/layout/hierarchy4"/>
    <dgm:cxn modelId="{D0EE8F70-8E19-4DC0-A46E-03A423BE36C7}" type="presParOf" srcId="{0996E01F-F02C-41B4-BC2A-CCAD1C5CA33A}" destId="{9A914618-FF2D-4962-A4BD-6A8A54F01053}" srcOrd="1" destOrd="0" presId="urn:microsoft.com/office/officeart/2005/8/layout/hierarchy4"/>
    <dgm:cxn modelId="{9961CADD-4FCB-422E-81D2-64F6A915957C}" type="presParOf" srcId="{0996E01F-F02C-41B4-BC2A-CCAD1C5CA33A}" destId="{8BAE1EC1-6055-4E86-BD96-11A08AACD63C}" srcOrd="2" destOrd="0" presId="urn:microsoft.com/office/officeart/2005/8/layout/hierarchy4"/>
    <dgm:cxn modelId="{11F5B548-4E1B-4B02-9F8F-D86080A0546F}" type="presParOf" srcId="{8BAE1EC1-6055-4E86-BD96-11A08AACD63C}" destId="{7F4187C3-C591-4C87-9FD6-62CE708F7173}" srcOrd="0" destOrd="0" presId="urn:microsoft.com/office/officeart/2005/8/layout/hierarchy4"/>
    <dgm:cxn modelId="{F19E4FD5-AABF-4754-9DF3-7E9446FB31B1}" type="presParOf" srcId="{7F4187C3-C591-4C87-9FD6-62CE708F7173}" destId="{4AD6E34A-9CFC-4375-BC5A-7803EB702708}" srcOrd="0" destOrd="0" presId="urn:microsoft.com/office/officeart/2005/8/layout/hierarchy4"/>
    <dgm:cxn modelId="{A21FD80E-49A8-4405-B50F-4EAD9AC778E4}" type="presParOf" srcId="{7F4187C3-C591-4C87-9FD6-62CE708F7173}" destId="{9A7A26BE-1A1E-4229-B7D9-6E450B4318BA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2BD8964B-7DDF-47F4-B306-D6FBB47ED69B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3B1796C9-FEC8-49D6-8211-D3E05E315CF5}">
      <dgm:prSet phldrT="[Text]"/>
      <dgm:spPr/>
      <dgm:t>
        <a:bodyPr/>
        <a:lstStyle/>
        <a:p>
          <a:r>
            <a:rPr lang="en-US" dirty="0" smtClean="0"/>
            <a:t>Python Code</a:t>
          </a:r>
          <a:endParaRPr lang="en-US" dirty="0"/>
        </a:p>
      </dgm:t>
    </dgm:pt>
    <dgm:pt modelId="{734BB4FF-9DD4-40DD-A50F-31ABB9192682}" type="parTrans" cxnId="{4502252E-8FC7-41EB-8374-17BA39CB1E03}">
      <dgm:prSet/>
      <dgm:spPr/>
      <dgm:t>
        <a:bodyPr/>
        <a:lstStyle/>
        <a:p>
          <a:endParaRPr lang="en-US"/>
        </a:p>
      </dgm:t>
    </dgm:pt>
    <dgm:pt modelId="{FEC41D28-67C1-4FCC-9F29-FFA902C14815}" type="sibTrans" cxnId="{4502252E-8FC7-41EB-8374-17BA39CB1E03}">
      <dgm:prSet/>
      <dgm:spPr/>
      <dgm:t>
        <a:bodyPr/>
        <a:lstStyle/>
        <a:p>
          <a:endParaRPr lang="en-US"/>
        </a:p>
      </dgm:t>
    </dgm:pt>
    <dgm:pt modelId="{4F72A29F-F591-4F0D-ADC7-693086618D0B}">
      <dgm:prSet phldrT="[Text]"/>
      <dgm:spPr/>
      <dgm:t>
        <a:bodyPr/>
        <a:lstStyle/>
        <a:p>
          <a:r>
            <a:rPr lang="en-US" dirty="0" smtClean="0"/>
            <a:t>SQL Database</a:t>
          </a:r>
          <a:endParaRPr lang="en-US" dirty="0"/>
        </a:p>
      </dgm:t>
    </dgm:pt>
    <dgm:pt modelId="{C27E5EA8-04CB-4FF7-A5FB-6BD14FE2F29E}" type="parTrans" cxnId="{20C226E8-7D04-4904-B71F-582F10CE5C26}">
      <dgm:prSet/>
      <dgm:spPr/>
      <dgm:t>
        <a:bodyPr/>
        <a:lstStyle/>
        <a:p>
          <a:endParaRPr lang="en-US"/>
        </a:p>
      </dgm:t>
    </dgm:pt>
    <dgm:pt modelId="{762CAFAD-59DC-4D76-9265-D0882EDCD7CB}" type="sibTrans" cxnId="{20C226E8-7D04-4904-B71F-582F10CE5C26}">
      <dgm:prSet/>
      <dgm:spPr/>
      <dgm:t>
        <a:bodyPr/>
        <a:lstStyle/>
        <a:p>
          <a:endParaRPr lang="en-US"/>
        </a:p>
      </dgm:t>
    </dgm:pt>
    <dgm:pt modelId="{6E5FFCA4-2991-4D80-8B11-053B780EFEE8}" type="pres">
      <dgm:prSet presAssocID="{2BD8964B-7DDF-47F4-B306-D6FBB47ED69B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996E01F-F02C-41B4-BC2A-CCAD1C5CA33A}" type="pres">
      <dgm:prSet presAssocID="{3B1796C9-FEC8-49D6-8211-D3E05E315CF5}" presName="vertOne" presStyleCnt="0"/>
      <dgm:spPr/>
    </dgm:pt>
    <dgm:pt modelId="{B5BF7219-8622-47E1-BA5F-5B2480B08729}" type="pres">
      <dgm:prSet presAssocID="{3B1796C9-FEC8-49D6-8211-D3E05E315CF5}" presName="txOne" presStyleLbl="node0" presStyleIdx="0" presStyleCnt="1" custLinFactNeighborX="-49" custLinFactNeighborY="-251">
        <dgm:presLayoutVars>
          <dgm:chPref val="3"/>
        </dgm:presLayoutVars>
      </dgm:prSet>
      <dgm:spPr/>
    </dgm:pt>
    <dgm:pt modelId="{9A914618-FF2D-4962-A4BD-6A8A54F01053}" type="pres">
      <dgm:prSet presAssocID="{3B1796C9-FEC8-49D6-8211-D3E05E315CF5}" presName="parTransOne" presStyleCnt="0"/>
      <dgm:spPr/>
    </dgm:pt>
    <dgm:pt modelId="{8BAE1EC1-6055-4E86-BD96-11A08AACD63C}" type="pres">
      <dgm:prSet presAssocID="{3B1796C9-FEC8-49D6-8211-D3E05E315CF5}" presName="horzOne" presStyleCnt="0"/>
      <dgm:spPr/>
    </dgm:pt>
    <dgm:pt modelId="{7F4187C3-C591-4C87-9FD6-62CE708F7173}" type="pres">
      <dgm:prSet presAssocID="{4F72A29F-F591-4F0D-ADC7-693086618D0B}" presName="vertTwo" presStyleCnt="0"/>
      <dgm:spPr/>
    </dgm:pt>
    <dgm:pt modelId="{4AD6E34A-9CFC-4375-BC5A-7803EB702708}" type="pres">
      <dgm:prSet presAssocID="{4F72A29F-F591-4F0D-ADC7-693086618D0B}" presName="txTwo" presStyleLbl="node2" presStyleIdx="0" presStyleCnt="1" custLinFactNeighborX="-3992" custLinFactNeighborY="-7895">
        <dgm:presLayoutVars>
          <dgm:chPref val="3"/>
        </dgm:presLayoutVars>
      </dgm:prSet>
      <dgm:spPr/>
    </dgm:pt>
    <dgm:pt modelId="{9A7A26BE-1A1E-4229-B7D9-6E450B4318BA}" type="pres">
      <dgm:prSet presAssocID="{4F72A29F-F591-4F0D-ADC7-693086618D0B}" presName="horzTwo" presStyleCnt="0"/>
      <dgm:spPr/>
    </dgm:pt>
  </dgm:ptLst>
  <dgm:cxnLst>
    <dgm:cxn modelId="{F2542B5C-D9B3-437D-BCD0-95B44B00EB6E}" type="presOf" srcId="{4F72A29F-F591-4F0D-ADC7-693086618D0B}" destId="{4AD6E34A-9CFC-4375-BC5A-7803EB702708}" srcOrd="0" destOrd="0" presId="urn:microsoft.com/office/officeart/2005/8/layout/hierarchy4"/>
    <dgm:cxn modelId="{5D5AD67D-85B8-4893-A363-D09EEBF6E5CA}" type="presOf" srcId="{3B1796C9-FEC8-49D6-8211-D3E05E315CF5}" destId="{B5BF7219-8622-47E1-BA5F-5B2480B08729}" srcOrd="0" destOrd="0" presId="urn:microsoft.com/office/officeart/2005/8/layout/hierarchy4"/>
    <dgm:cxn modelId="{4502252E-8FC7-41EB-8374-17BA39CB1E03}" srcId="{2BD8964B-7DDF-47F4-B306-D6FBB47ED69B}" destId="{3B1796C9-FEC8-49D6-8211-D3E05E315CF5}" srcOrd="0" destOrd="0" parTransId="{734BB4FF-9DD4-40DD-A50F-31ABB9192682}" sibTransId="{FEC41D28-67C1-4FCC-9F29-FFA902C14815}"/>
    <dgm:cxn modelId="{20C226E8-7D04-4904-B71F-582F10CE5C26}" srcId="{3B1796C9-FEC8-49D6-8211-D3E05E315CF5}" destId="{4F72A29F-F591-4F0D-ADC7-693086618D0B}" srcOrd="0" destOrd="0" parTransId="{C27E5EA8-04CB-4FF7-A5FB-6BD14FE2F29E}" sibTransId="{762CAFAD-59DC-4D76-9265-D0882EDCD7CB}"/>
    <dgm:cxn modelId="{7B426A44-91BD-498A-9E06-D4FEA58CDF10}" type="presOf" srcId="{2BD8964B-7DDF-47F4-B306-D6FBB47ED69B}" destId="{6E5FFCA4-2991-4D80-8B11-053B780EFEE8}" srcOrd="0" destOrd="0" presId="urn:microsoft.com/office/officeart/2005/8/layout/hierarchy4"/>
    <dgm:cxn modelId="{0AC8497D-89B3-401C-8154-CF300F18D995}" type="presParOf" srcId="{6E5FFCA4-2991-4D80-8B11-053B780EFEE8}" destId="{0996E01F-F02C-41B4-BC2A-CCAD1C5CA33A}" srcOrd="0" destOrd="0" presId="urn:microsoft.com/office/officeart/2005/8/layout/hierarchy4"/>
    <dgm:cxn modelId="{706D8682-BC36-4600-A339-058CB27690E1}" type="presParOf" srcId="{0996E01F-F02C-41B4-BC2A-CCAD1C5CA33A}" destId="{B5BF7219-8622-47E1-BA5F-5B2480B08729}" srcOrd="0" destOrd="0" presId="urn:microsoft.com/office/officeart/2005/8/layout/hierarchy4"/>
    <dgm:cxn modelId="{6AFBA8C7-C860-451B-BD06-C97E2FA20DD8}" type="presParOf" srcId="{0996E01F-F02C-41B4-BC2A-CCAD1C5CA33A}" destId="{9A914618-FF2D-4962-A4BD-6A8A54F01053}" srcOrd="1" destOrd="0" presId="urn:microsoft.com/office/officeart/2005/8/layout/hierarchy4"/>
    <dgm:cxn modelId="{C39C7106-7A59-4BA9-ACAD-51B468411052}" type="presParOf" srcId="{0996E01F-F02C-41B4-BC2A-CCAD1C5CA33A}" destId="{8BAE1EC1-6055-4E86-BD96-11A08AACD63C}" srcOrd="2" destOrd="0" presId="urn:microsoft.com/office/officeart/2005/8/layout/hierarchy4"/>
    <dgm:cxn modelId="{229C24B2-2CA5-4E27-8878-3A532324A1EB}" type="presParOf" srcId="{8BAE1EC1-6055-4E86-BD96-11A08AACD63C}" destId="{7F4187C3-C591-4C87-9FD6-62CE708F7173}" srcOrd="0" destOrd="0" presId="urn:microsoft.com/office/officeart/2005/8/layout/hierarchy4"/>
    <dgm:cxn modelId="{CC1064E7-6D88-4003-B5EC-83F0B7AF8A89}" type="presParOf" srcId="{7F4187C3-C591-4C87-9FD6-62CE708F7173}" destId="{4AD6E34A-9CFC-4375-BC5A-7803EB702708}" srcOrd="0" destOrd="0" presId="urn:microsoft.com/office/officeart/2005/8/layout/hierarchy4"/>
    <dgm:cxn modelId="{7C7747A4-452D-4442-970C-77F3EDA8F1F1}" type="presParOf" srcId="{7F4187C3-C591-4C87-9FD6-62CE708F7173}" destId="{9A7A26BE-1A1E-4229-B7D9-6E450B4318BA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2BD8964B-7DDF-47F4-B306-D6FBB47ED69B}" type="doc">
      <dgm:prSet loTypeId="urn:microsoft.com/office/officeart/2005/8/layout/hierarchy4" loCatId="relationship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3B1796C9-FEC8-49D6-8211-D3E05E315CF5}">
      <dgm:prSet phldrT="[Text]"/>
      <dgm:spPr/>
      <dgm:t>
        <a:bodyPr/>
        <a:lstStyle/>
        <a:p>
          <a:r>
            <a:rPr lang="en-US" dirty="0" smtClean="0"/>
            <a:t>Python Code</a:t>
          </a:r>
          <a:endParaRPr lang="en-US" dirty="0"/>
        </a:p>
      </dgm:t>
    </dgm:pt>
    <dgm:pt modelId="{734BB4FF-9DD4-40DD-A50F-31ABB9192682}" type="parTrans" cxnId="{4502252E-8FC7-41EB-8374-17BA39CB1E03}">
      <dgm:prSet/>
      <dgm:spPr/>
      <dgm:t>
        <a:bodyPr/>
        <a:lstStyle/>
        <a:p>
          <a:endParaRPr lang="en-US"/>
        </a:p>
      </dgm:t>
    </dgm:pt>
    <dgm:pt modelId="{FEC41D28-67C1-4FCC-9F29-FFA902C14815}" type="sibTrans" cxnId="{4502252E-8FC7-41EB-8374-17BA39CB1E03}">
      <dgm:prSet/>
      <dgm:spPr/>
      <dgm:t>
        <a:bodyPr/>
        <a:lstStyle/>
        <a:p>
          <a:endParaRPr lang="en-US"/>
        </a:p>
      </dgm:t>
    </dgm:pt>
    <dgm:pt modelId="{B286453A-2766-4859-9156-3900AF357C27}">
      <dgm:prSet phldrT="[Text]"/>
      <dgm:spPr/>
      <dgm:t>
        <a:bodyPr/>
        <a:lstStyle/>
        <a:p>
          <a:r>
            <a:rPr lang="en-US" dirty="0" smtClean="0"/>
            <a:t>Object-Relational Mapping</a:t>
          </a:r>
          <a:endParaRPr lang="en-US" dirty="0"/>
        </a:p>
      </dgm:t>
    </dgm:pt>
    <dgm:pt modelId="{BE79A946-39B1-4829-9689-1FE8CF4317D0}" type="parTrans" cxnId="{A3B2E726-C088-4227-ADF9-5024794C604D}">
      <dgm:prSet/>
      <dgm:spPr/>
      <dgm:t>
        <a:bodyPr/>
        <a:lstStyle/>
        <a:p>
          <a:endParaRPr lang="en-US"/>
        </a:p>
      </dgm:t>
    </dgm:pt>
    <dgm:pt modelId="{1739A51C-0568-432C-973C-4E67D390320D}" type="sibTrans" cxnId="{A3B2E726-C088-4227-ADF9-5024794C604D}">
      <dgm:prSet/>
      <dgm:spPr/>
      <dgm:t>
        <a:bodyPr/>
        <a:lstStyle/>
        <a:p>
          <a:endParaRPr lang="en-US"/>
        </a:p>
      </dgm:t>
    </dgm:pt>
    <dgm:pt modelId="{4F72A29F-F591-4F0D-ADC7-693086618D0B}">
      <dgm:prSet phldrT="[Text]"/>
      <dgm:spPr/>
      <dgm:t>
        <a:bodyPr/>
        <a:lstStyle/>
        <a:p>
          <a:r>
            <a:rPr lang="en-US" dirty="0" smtClean="0"/>
            <a:t>SQL Database</a:t>
          </a:r>
          <a:endParaRPr lang="en-US" dirty="0"/>
        </a:p>
      </dgm:t>
    </dgm:pt>
    <dgm:pt modelId="{C27E5EA8-04CB-4FF7-A5FB-6BD14FE2F29E}" type="parTrans" cxnId="{20C226E8-7D04-4904-B71F-582F10CE5C26}">
      <dgm:prSet/>
      <dgm:spPr/>
      <dgm:t>
        <a:bodyPr/>
        <a:lstStyle/>
        <a:p>
          <a:endParaRPr lang="en-US"/>
        </a:p>
      </dgm:t>
    </dgm:pt>
    <dgm:pt modelId="{762CAFAD-59DC-4D76-9265-D0882EDCD7CB}" type="sibTrans" cxnId="{20C226E8-7D04-4904-B71F-582F10CE5C26}">
      <dgm:prSet/>
      <dgm:spPr/>
      <dgm:t>
        <a:bodyPr/>
        <a:lstStyle/>
        <a:p>
          <a:endParaRPr lang="en-US"/>
        </a:p>
      </dgm:t>
    </dgm:pt>
    <dgm:pt modelId="{6E5FFCA4-2991-4D80-8B11-053B780EFEE8}" type="pres">
      <dgm:prSet presAssocID="{2BD8964B-7DDF-47F4-B306-D6FBB47ED69B}" presName="Name0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996E01F-F02C-41B4-BC2A-CCAD1C5CA33A}" type="pres">
      <dgm:prSet presAssocID="{3B1796C9-FEC8-49D6-8211-D3E05E315CF5}" presName="vertOne" presStyleCnt="0"/>
      <dgm:spPr/>
    </dgm:pt>
    <dgm:pt modelId="{B5BF7219-8622-47E1-BA5F-5B2480B08729}" type="pres">
      <dgm:prSet presAssocID="{3B1796C9-FEC8-49D6-8211-D3E05E315CF5}" presName="txOne" presStyleLbl="node0" presStyleIdx="0" presStyleCnt="1" custLinFactNeighborX="-5130" custLinFactNeighborY="72690">
        <dgm:presLayoutVars>
          <dgm:chPref val="3"/>
        </dgm:presLayoutVars>
      </dgm:prSet>
      <dgm:spPr/>
    </dgm:pt>
    <dgm:pt modelId="{9A914618-FF2D-4962-A4BD-6A8A54F01053}" type="pres">
      <dgm:prSet presAssocID="{3B1796C9-FEC8-49D6-8211-D3E05E315CF5}" presName="parTransOne" presStyleCnt="0"/>
      <dgm:spPr/>
    </dgm:pt>
    <dgm:pt modelId="{8BAE1EC1-6055-4E86-BD96-11A08AACD63C}" type="pres">
      <dgm:prSet presAssocID="{3B1796C9-FEC8-49D6-8211-D3E05E315CF5}" presName="horzOne" presStyleCnt="0"/>
      <dgm:spPr/>
    </dgm:pt>
    <dgm:pt modelId="{C986B100-36EE-41B3-AA2A-C9ADA3FF0D74}" type="pres">
      <dgm:prSet presAssocID="{B286453A-2766-4859-9156-3900AF357C27}" presName="vertTwo" presStyleCnt="0"/>
      <dgm:spPr/>
    </dgm:pt>
    <dgm:pt modelId="{D78936E7-6D8E-43C7-822B-3F8CA1431C09}" type="pres">
      <dgm:prSet presAssocID="{B286453A-2766-4859-9156-3900AF357C27}" presName="txTwo" presStyleLbl="node2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8F826C5A-A628-4F08-86AE-9744DC5D1C65}" type="pres">
      <dgm:prSet presAssocID="{B286453A-2766-4859-9156-3900AF357C27}" presName="parTransTwo" presStyleCnt="0"/>
      <dgm:spPr/>
    </dgm:pt>
    <dgm:pt modelId="{A9CF60C9-375F-4954-B44A-AEFC5BBC0515}" type="pres">
      <dgm:prSet presAssocID="{B286453A-2766-4859-9156-3900AF357C27}" presName="horzTwo" presStyleCnt="0"/>
      <dgm:spPr/>
    </dgm:pt>
    <dgm:pt modelId="{C44973A7-7434-40AB-8A6F-55D51DE24D71}" type="pres">
      <dgm:prSet presAssocID="{4F72A29F-F591-4F0D-ADC7-693086618D0B}" presName="vertThree" presStyleCnt="0"/>
      <dgm:spPr/>
    </dgm:pt>
    <dgm:pt modelId="{9FE5BD8B-D25A-44BE-855E-3DD1D660BB1F}" type="pres">
      <dgm:prSet presAssocID="{4F72A29F-F591-4F0D-ADC7-693086618D0B}" presName="txThree" presStyleLbl="node3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A7AC994-0A63-4757-B825-A1B646E6429C}" type="pres">
      <dgm:prSet presAssocID="{4F72A29F-F591-4F0D-ADC7-693086618D0B}" presName="horzThree" presStyleCnt="0"/>
      <dgm:spPr/>
    </dgm:pt>
  </dgm:ptLst>
  <dgm:cxnLst>
    <dgm:cxn modelId="{D8E94D69-B2F6-49F5-8159-127E85618F68}" type="presOf" srcId="{2BD8964B-7DDF-47F4-B306-D6FBB47ED69B}" destId="{6E5FFCA4-2991-4D80-8B11-053B780EFEE8}" srcOrd="0" destOrd="0" presId="urn:microsoft.com/office/officeart/2005/8/layout/hierarchy4"/>
    <dgm:cxn modelId="{7E094B4B-9193-4D38-AF4B-D7DE5D94843C}" type="presOf" srcId="{4F72A29F-F591-4F0D-ADC7-693086618D0B}" destId="{9FE5BD8B-D25A-44BE-855E-3DD1D660BB1F}" srcOrd="0" destOrd="0" presId="urn:microsoft.com/office/officeart/2005/8/layout/hierarchy4"/>
    <dgm:cxn modelId="{A3B2E726-C088-4227-ADF9-5024794C604D}" srcId="{3B1796C9-FEC8-49D6-8211-D3E05E315CF5}" destId="{B286453A-2766-4859-9156-3900AF357C27}" srcOrd="0" destOrd="0" parTransId="{BE79A946-39B1-4829-9689-1FE8CF4317D0}" sibTransId="{1739A51C-0568-432C-973C-4E67D390320D}"/>
    <dgm:cxn modelId="{4502252E-8FC7-41EB-8374-17BA39CB1E03}" srcId="{2BD8964B-7DDF-47F4-B306-D6FBB47ED69B}" destId="{3B1796C9-FEC8-49D6-8211-D3E05E315CF5}" srcOrd="0" destOrd="0" parTransId="{734BB4FF-9DD4-40DD-A50F-31ABB9192682}" sibTransId="{FEC41D28-67C1-4FCC-9F29-FFA902C14815}"/>
    <dgm:cxn modelId="{20C226E8-7D04-4904-B71F-582F10CE5C26}" srcId="{B286453A-2766-4859-9156-3900AF357C27}" destId="{4F72A29F-F591-4F0D-ADC7-693086618D0B}" srcOrd="0" destOrd="0" parTransId="{C27E5EA8-04CB-4FF7-A5FB-6BD14FE2F29E}" sibTransId="{762CAFAD-59DC-4D76-9265-D0882EDCD7CB}"/>
    <dgm:cxn modelId="{A6402FD2-FE78-4628-9C2D-29E1BCB4E4A2}" type="presOf" srcId="{B286453A-2766-4859-9156-3900AF357C27}" destId="{D78936E7-6D8E-43C7-822B-3F8CA1431C09}" srcOrd="0" destOrd="0" presId="urn:microsoft.com/office/officeart/2005/8/layout/hierarchy4"/>
    <dgm:cxn modelId="{8CFCCA55-9142-46BE-A5D3-DB0A455D1348}" type="presOf" srcId="{3B1796C9-FEC8-49D6-8211-D3E05E315CF5}" destId="{B5BF7219-8622-47E1-BA5F-5B2480B08729}" srcOrd="0" destOrd="0" presId="urn:microsoft.com/office/officeart/2005/8/layout/hierarchy4"/>
    <dgm:cxn modelId="{67087496-CE50-4DB7-AAE7-40ABAEDF5322}" type="presParOf" srcId="{6E5FFCA4-2991-4D80-8B11-053B780EFEE8}" destId="{0996E01F-F02C-41B4-BC2A-CCAD1C5CA33A}" srcOrd="0" destOrd="0" presId="urn:microsoft.com/office/officeart/2005/8/layout/hierarchy4"/>
    <dgm:cxn modelId="{48C7D168-6EF9-429C-8D43-A8E454BF9849}" type="presParOf" srcId="{0996E01F-F02C-41B4-BC2A-CCAD1C5CA33A}" destId="{B5BF7219-8622-47E1-BA5F-5B2480B08729}" srcOrd="0" destOrd="0" presId="urn:microsoft.com/office/officeart/2005/8/layout/hierarchy4"/>
    <dgm:cxn modelId="{509CA98C-E894-413F-BBAE-36C7680E59CF}" type="presParOf" srcId="{0996E01F-F02C-41B4-BC2A-CCAD1C5CA33A}" destId="{9A914618-FF2D-4962-A4BD-6A8A54F01053}" srcOrd="1" destOrd="0" presId="urn:microsoft.com/office/officeart/2005/8/layout/hierarchy4"/>
    <dgm:cxn modelId="{B0991C33-CA05-436A-A868-06AA3DFD9266}" type="presParOf" srcId="{0996E01F-F02C-41B4-BC2A-CCAD1C5CA33A}" destId="{8BAE1EC1-6055-4E86-BD96-11A08AACD63C}" srcOrd="2" destOrd="0" presId="urn:microsoft.com/office/officeart/2005/8/layout/hierarchy4"/>
    <dgm:cxn modelId="{80C9FF62-DD86-49D3-9BD4-074B55D466ED}" type="presParOf" srcId="{8BAE1EC1-6055-4E86-BD96-11A08AACD63C}" destId="{C986B100-36EE-41B3-AA2A-C9ADA3FF0D74}" srcOrd="0" destOrd="0" presId="urn:microsoft.com/office/officeart/2005/8/layout/hierarchy4"/>
    <dgm:cxn modelId="{23B5678B-A73A-49EE-BB36-857586A0B42B}" type="presParOf" srcId="{C986B100-36EE-41B3-AA2A-C9ADA3FF0D74}" destId="{D78936E7-6D8E-43C7-822B-3F8CA1431C09}" srcOrd="0" destOrd="0" presId="urn:microsoft.com/office/officeart/2005/8/layout/hierarchy4"/>
    <dgm:cxn modelId="{81816557-B27A-4DC5-B7CA-0909E0D99C64}" type="presParOf" srcId="{C986B100-36EE-41B3-AA2A-C9ADA3FF0D74}" destId="{8F826C5A-A628-4F08-86AE-9744DC5D1C65}" srcOrd="1" destOrd="0" presId="urn:microsoft.com/office/officeart/2005/8/layout/hierarchy4"/>
    <dgm:cxn modelId="{D15ED413-56D4-4B8E-A943-2D08D7360414}" type="presParOf" srcId="{C986B100-36EE-41B3-AA2A-C9ADA3FF0D74}" destId="{A9CF60C9-375F-4954-B44A-AEFC5BBC0515}" srcOrd="2" destOrd="0" presId="urn:microsoft.com/office/officeart/2005/8/layout/hierarchy4"/>
    <dgm:cxn modelId="{32C867F9-2B90-4F24-BC30-991AFA643D28}" type="presParOf" srcId="{A9CF60C9-375F-4954-B44A-AEFC5BBC0515}" destId="{C44973A7-7434-40AB-8A6F-55D51DE24D71}" srcOrd="0" destOrd="0" presId="urn:microsoft.com/office/officeart/2005/8/layout/hierarchy4"/>
    <dgm:cxn modelId="{0D8C12B8-C342-487F-918D-0184DF6AFA1C}" type="presParOf" srcId="{C44973A7-7434-40AB-8A6F-55D51DE24D71}" destId="{9FE5BD8B-D25A-44BE-855E-3DD1D660BB1F}" srcOrd="0" destOrd="0" presId="urn:microsoft.com/office/officeart/2005/8/layout/hierarchy4"/>
    <dgm:cxn modelId="{62A52DCD-F9CA-456B-A844-B0F6B976782A}" type="presParOf" srcId="{C44973A7-7434-40AB-8A6F-55D51DE24D71}" destId="{EA7AC994-0A63-4757-B825-A1B646E6429C}" srcOrd="1" destOrd="0" presId="urn:microsoft.com/office/officeart/2005/8/layout/hierarchy4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BF7219-8622-47E1-BA5F-5B2480B08729}">
      <dsp:nvSpPr>
        <dsp:cNvPr id="0" name=""/>
        <dsp:cNvSpPr/>
      </dsp:nvSpPr>
      <dsp:spPr>
        <a:xfrm>
          <a:off x="0" y="1562"/>
          <a:ext cx="4427870" cy="88613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lvl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800" kern="1200" dirty="0" smtClean="0"/>
            <a:t>Python Code</a:t>
          </a:r>
          <a:endParaRPr lang="en-US" sz="3800" kern="1200" dirty="0"/>
        </a:p>
      </dsp:txBody>
      <dsp:txXfrm>
        <a:off x="25954" y="27516"/>
        <a:ext cx="4375962" cy="834224"/>
      </dsp:txXfrm>
    </dsp:sp>
    <dsp:sp modelId="{D78936E7-6D8E-43C7-822B-3F8CA1431C09}">
      <dsp:nvSpPr>
        <dsp:cNvPr id="0" name=""/>
        <dsp:cNvSpPr/>
      </dsp:nvSpPr>
      <dsp:spPr>
        <a:xfrm>
          <a:off x="2164" y="965939"/>
          <a:ext cx="4427870" cy="88613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Object-Relational Mapping</a:t>
          </a:r>
          <a:endParaRPr lang="en-US" sz="3000" kern="1200" dirty="0"/>
        </a:p>
      </dsp:txBody>
      <dsp:txXfrm>
        <a:off x="28118" y="991893"/>
        <a:ext cx="4375962" cy="834224"/>
      </dsp:txXfrm>
    </dsp:sp>
    <dsp:sp modelId="{9FE5BD8B-D25A-44BE-855E-3DD1D660BB1F}">
      <dsp:nvSpPr>
        <dsp:cNvPr id="0" name=""/>
        <dsp:cNvSpPr/>
      </dsp:nvSpPr>
      <dsp:spPr>
        <a:xfrm>
          <a:off x="2164" y="1930120"/>
          <a:ext cx="4427870" cy="88613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4300" tIns="114300" rIns="114300" bIns="11430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000" kern="1200" dirty="0" smtClean="0"/>
            <a:t>SQL Database</a:t>
          </a:r>
          <a:endParaRPr lang="en-US" sz="3000" kern="1200" dirty="0"/>
        </a:p>
      </dsp:txBody>
      <dsp:txXfrm>
        <a:off x="28118" y="1956074"/>
        <a:ext cx="4375962" cy="83422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BF7219-8622-47E1-BA5F-5B2480B08729}">
      <dsp:nvSpPr>
        <dsp:cNvPr id="0" name=""/>
        <dsp:cNvSpPr/>
      </dsp:nvSpPr>
      <dsp:spPr>
        <a:xfrm>
          <a:off x="0" y="860"/>
          <a:ext cx="4427870" cy="134846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0980" tIns="220980" rIns="220980" bIns="220980" numCol="1" spcCol="1270" anchor="ctr" anchorCtr="0">
          <a:noAutofit/>
        </a:bodyPr>
        <a:lstStyle/>
        <a:p>
          <a:pPr lvl="0" algn="ctr" defTabSz="2578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800" kern="1200" dirty="0" smtClean="0"/>
            <a:t>Python Code</a:t>
          </a:r>
          <a:endParaRPr lang="en-US" sz="5800" kern="1200" dirty="0"/>
        </a:p>
      </dsp:txBody>
      <dsp:txXfrm>
        <a:off x="39495" y="40355"/>
        <a:ext cx="4348880" cy="1269472"/>
      </dsp:txXfrm>
    </dsp:sp>
    <dsp:sp modelId="{4AD6E34A-9CFC-4375-BC5A-7803EB702708}">
      <dsp:nvSpPr>
        <dsp:cNvPr id="0" name=""/>
        <dsp:cNvSpPr/>
      </dsp:nvSpPr>
      <dsp:spPr>
        <a:xfrm>
          <a:off x="2164" y="1468390"/>
          <a:ext cx="4427870" cy="134846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9550" tIns="209550" rIns="209550" bIns="209550" numCol="1" spcCol="1270" anchor="ctr" anchorCtr="0">
          <a:noAutofit/>
        </a:bodyPr>
        <a:lstStyle/>
        <a:p>
          <a:pPr lvl="0" algn="ctr" defTabSz="2444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5500" kern="1200" dirty="0" smtClean="0"/>
            <a:t>SQL Database</a:t>
          </a:r>
          <a:endParaRPr lang="en-US" sz="5500" kern="1200" dirty="0"/>
        </a:p>
      </dsp:txBody>
      <dsp:txXfrm>
        <a:off x="41659" y="1507885"/>
        <a:ext cx="4348880" cy="126947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BF7219-8622-47E1-BA5F-5B2480B08729}">
      <dsp:nvSpPr>
        <dsp:cNvPr id="0" name=""/>
        <dsp:cNvSpPr/>
      </dsp:nvSpPr>
      <dsp:spPr>
        <a:xfrm>
          <a:off x="0" y="309"/>
          <a:ext cx="1292467" cy="37621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Python Code</a:t>
          </a:r>
          <a:endParaRPr lang="en-US" sz="1600" kern="1200" dirty="0"/>
        </a:p>
      </dsp:txBody>
      <dsp:txXfrm>
        <a:off x="11019" y="11328"/>
        <a:ext cx="1270429" cy="354180"/>
      </dsp:txXfrm>
    </dsp:sp>
    <dsp:sp modelId="{4AD6E34A-9CFC-4375-BC5A-7803EB702708}">
      <dsp:nvSpPr>
        <dsp:cNvPr id="0" name=""/>
        <dsp:cNvSpPr/>
      </dsp:nvSpPr>
      <dsp:spPr>
        <a:xfrm>
          <a:off x="0" y="381510"/>
          <a:ext cx="1292467" cy="37621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SQL Database</a:t>
          </a:r>
          <a:endParaRPr lang="en-US" sz="1600" kern="1200" dirty="0"/>
        </a:p>
      </dsp:txBody>
      <dsp:txXfrm>
        <a:off x="11019" y="392529"/>
        <a:ext cx="1270429" cy="3541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5BF7219-8622-47E1-BA5F-5B2480B08729}">
      <dsp:nvSpPr>
        <dsp:cNvPr id="0" name=""/>
        <dsp:cNvSpPr/>
      </dsp:nvSpPr>
      <dsp:spPr>
        <a:xfrm>
          <a:off x="0" y="32892"/>
          <a:ext cx="2562028" cy="35852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Python Code</a:t>
          </a:r>
          <a:endParaRPr lang="en-US" sz="1500" kern="1200" dirty="0"/>
        </a:p>
      </dsp:txBody>
      <dsp:txXfrm>
        <a:off x="10501" y="43393"/>
        <a:ext cx="2541026" cy="337520"/>
      </dsp:txXfrm>
    </dsp:sp>
    <dsp:sp modelId="{D78936E7-6D8E-43C7-822B-3F8CA1431C09}">
      <dsp:nvSpPr>
        <dsp:cNvPr id="0" name=""/>
        <dsp:cNvSpPr/>
      </dsp:nvSpPr>
      <dsp:spPr>
        <a:xfrm>
          <a:off x="1252" y="403480"/>
          <a:ext cx="2562028" cy="35852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Object-Relational Mapping</a:t>
          </a:r>
          <a:endParaRPr lang="en-US" sz="1500" kern="1200" dirty="0"/>
        </a:p>
      </dsp:txBody>
      <dsp:txXfrm>
        <a:off x="11753" y="413981"/>
        <a:ext cx="2541026" cy="337520"/>
      </dsp:txXfrm>
    </dsp:sp>
    <dsp:sp modelId="{9FE5BD8B-D25A-44BE-855E-3DD1D660BB1F}">
      <dsp:nvSpPr>
        <dsp:cNvPr id="0" name=""/>
        <dsp:cNvSpPr/>
      </dsp:nvSpPr>
      <dsp:spPr>
        <a:xfrm>
          <a:off x="1252" y="806180"/>
          <a:ext cx="2562028" cy="358522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500" kern="1200" dirty="0" smtClean="0"/>
            <a:t>SQL Database</a:t>
          </a:r>
          <a:endParaRPr lang="en-US" sz="1500" kern="1200" dirty="0"/>
        </a:p>
      </dsp:txBody>
      <dsp:txXfrm>
        <a:off x="11753" y="816681"/>
        <a:ext cx="2541026" cy="3375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hierarchy4">
  <dgm:title val=""/>
  <dgm:desc val=""/>
  <dgm:catLst>
    <dgm:cat type="hierarchy" pri="4000"/>
    <dgm:cat type="list" pri="24000"/>
    <dgm:cat type="relationship" pri="1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Name0">
    <dgm:varLst>
      <dgm:chPref val="1"/>
      <dgm:dir/>
      <dgm:animOne val="branch"/>
      <dgm:animLvl val="lvl"/>
      <dgm:resizeHandles/>
    </dgm:varLst>
    <dgm:choose name="Name1">
      <dgm:if name="Name2" func="var" arg="dir" op="equ" val="norm">
        <dgm:alg type="lin">
          <dgm:param type="linDir" val="fromL"/>
          <dgm:param type="nodeVertAlign" val="t"/>
        </dgm:alg>
      </dgm:if>
      <dgm:else name="Name3">
        <dgm:alg type="lin">
          <dgm:param type="linDir" val="fromR"/>
          <dgm:param type="nodeVertAlign" val="t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vertOne" refType="w"/>
      <dgm:constr type="w" for="des" forName="horzOne" refType="w"/>
      <dgm:constr type="w" for="des" forName="txOne" refType="w"/>
      <dgm:constr type="w" for="des" forName="vertTwo" refType="w"/>
      <dgm:constr type="w" for="des" forName="horzTwo" refType="w"/>
      <dgm:constr type="w" for="des" forName="txTwo" refType="w"/>
      <dgm:constr type="w" for="des" forName="vertThree" refType="w"/>
      <dgm:constr type="w" for="des" forName="horzThree" refType="w"/>
      <dgm:constr type="w" for="des" forName="txThree" refType="w"/>
      <dgm:constr type="w" for="des" forName="vertFour" refType="w"/>
      <dgm:constr type="w" for="des" forName="horzFour" refType="w"/>
      <dgm:constr type="w" for="des" forName="txFour" refType="w"/>
      <dgm:constr type="h" for="des" ptType="node" op="equ"/>
      <dgm:constr type="h" for="des" forName="txOne" refType="h"/>
      <dgm:constr type="userH" for="des" ptType="node" refType="h" refFor="des" refForName="txOne"/>
      <dgm:constr type="primFontSz" for="des" forName="txOne" val="65"/>
      <dgm:constr type="primFontSz" for="des" forName="txTwo" val="65"/>
      <dgm:constr type="primFontSz" for="des" forName="txTwo" refType="primFontSz" refFor="des" refForName="txOne" op="lte"/>
      <dgm:constr type="primFontSz" for="des" forName="txThree" val="65"/>
      <dgm:constr type="primFontSz" for="des" forName="txThree" refType="primFontSz" refFor="des" refForName="txOne" op="lte"/>
      <dgm:constr type="primFontSz" for="des" forName="txThree" refType="primFontSz" refFor="des" refForName="txTwo" op="lte"/>
      <dgm:constr type="primFontSz" for="des" forName="txFour" val="65"/>
      <dgm:constr type="primFontSz" for="des" forName="txFour" refType="primFontSz" refFor="des" refForName="txOne" op="lte"/>
      <dgm:constr type="primFontSz" for="des" forName="txFour" refType="primFontSz" refFor="des" refForName="txTwo" op="lte"/>
      <dgm:constr type="primFontSz" for="des" forName="txFour" refType="primFontSz" refFor="des" refForName="txThree" op="lte"/>
      <dgm:constr type="w" for="des" forName="sibSpaceOne" refType="w" fact="0.168"/>
      <dgm:constr type="w" for="des" forName="sibSpaceTwo" refType="w" refFor="des" refForName="sibSpaceOne" op="equ" fact="0.5"/>
      <dgm:constr type="w" for="des" forName="sibSpaceThree" refType="w" refFor="des" refForName="sibSpaceTwo" op="equ" fact="0.5"/>
      <dgm:constr type="w" for="des" forName="sibSpaceFour" refType="w" refFor="des" refForName="sibSpaceThree" op="equ" fact="0.5"/>
      <dgm:constr type="h" for="des" forName="parTransOne" refType="w" fact="0.056"/>
      <dgm:constr type="h" for="des" forName="parTransTwo" refType="h" refFor="des" refForName="parTransOne" op="equ"/>
      <dgm:constr type="h" for="des" forName="parTransThree" refType="h" refFor="des" refForName="parTransTwo" op="equ"/>
      <dgm:constr type="h" for="des" forName="parTransFour" refType="h" refFor="des" refForName="parTransThree" op="equ"/>
    </dgm:constrLst>
    <dgm:ruleLst/>
    <dgm:forEach name="Name4" axis="ch" ptType="node">
      <dgm:layoutNode name="vertOne">
        <dgm:alg type="lin">
          <dgm:param type="linDir" val="fromT"/>
        </dgm:alg>
        <dgm:shape xmlns:r="http://schemas.openxmlformats.org/officeDocument/2006/relationships" r:blip="">
          <dgm:adjLst/>
        </dgm:shape>
        <dgm:presOf/>
        <dgm:constrLst>
          <dgm:constr type="w" for="ch" forName="txOne" refType="w" refFor="ch" refForName="horzOne" op="gte"/>
        </dgm:constrLst>
        <dgm:ruleLst/>
        <dgm:layoutNode name="txOne" styleLbl="node0">
          <dgm:varLst>
            <dgm:chPref val="3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5">
          <dgm:if name="Name6" axis="des" ptType="node" func="cnt" op="gt" val="0">
            <dgm:layoutNode name="parTrans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if>
          <dgm:else name="Name7"/>
        </dgm:choose>
        <dgm:layoutNode name="horzOne">
          <dgm:choose name="Name8">
            <dgm:if name="Name9" func="var" arg="dir" op="equ" val="norm">
              <dgm:alg type="lin">
                <dgm:param type="linDir" val="fromL"/>
                <dgm:param type="nodeVertAlign" val="t"/>
              </dgm:alg>
            </dgm:if>
            <dgm:else name="Name10">
              <dgm:alg type="lin">
                <dgm:param type="linDir" val="fromR"/>
                <dgm:param type="nodeVertAlign" val="t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>
            <dgm:rule type="w" val="INF" fact="NaN" max="NaN"/>
          </dgm:ruleLst>
          <dgm:forEach name="Name11" axis="ch" ptType="node">
            <dgm:layoutNode name="vertTwo">
              <dgm:alg type="lin">
                <dgm:param type="linDir" val="fromT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w" for="ch" forName="txTwo" refType="w" refFor="ch" refForName="horzTwo" op="gte"/>
              </dgm:constrLst>
              <dgm:ruleLst/>
              <dgm:layoutNode name="txTwo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userH"/>
                  <dgm:constr type="h" refType="userH"/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choose name="Name12">
                <dgm:if name="Name13" axis="des" ptType="node" func="cnt" op="gt" val="0">
                  <dgm:layoutNode name="parTrans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if>
                <dgm:else name="Name14"/>
              </dgm:choose>
              <dgm:layoutNode name="horzTwo">
                <dgm:choose name="Name15">
                  <dgm:if name="Name16" func="var" arg="dir" op="equ" val="norm">
                    <dgm:alg type="lin">
                      <dgm:param type="linDir" val="fromL"/>
                      <dgm:param type="nodeVertAlign" val="t"/>
                    </dgm:alg>
                  </dgm:if>
                  <dgm:else name="Name17">
                    <dgm:alg type="lin">
                      <dgm:param type="linDir" val="fromR"/>
                      <dgm:param type="nodeVertAlign" val="t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>
                  <dgm:rule type="w" val="INF" fact="NaN" max="NaN"/>
                </dgm:ruleLst>
                <dgm:forEach name="Name18" axis="ch" ptType="node">
                  <dgm:layoutNode name="vertThree">
                    <dgm:alg type="lin">
                      <dgm:param type="linDir" val="fromT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txThree" refType="w" refFor="ch" refForName="horzThree" op="gte"/>
                    </dgm:constrLst>
                    <dgm:ruleLst/>
                    <dgm:layoutNode name="txThree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userH"/>
                        <dgm:constr type="h" refType="userH"/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choose name="Name19">
                      <dgm:if name="Name20" axis="des" ptType="node" func="cnt" op="gt" val="0">
                        <dgm:layoutNode name="parTrans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if>
                      <dgm:else name="Name21"/>
                    </dgm:choose>
                    <dgm:layoutNode name="horzThree">
                      <dgm:choose name="Name22">
                        <dgm:if name="Name23" func="var" arg="dir" op="equ" val="norm">
                          <dgm:alg type="lin">
                            <dgm:param type="linDir" val="fromL"/>
                            <dgm:param type="nodeVertAlign" val="t"/>
                          </dgm:alg>
                        </dgm:if>
                        <dgm:else name="Name24">
                          <dgm:alg type="lin">
                            <dgm:param type="linDir" val="fromR"/>
                            <dgm:param type="nodeVertAlign" val="t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>
                        <dgm:rule type="w" val="INF" fact="NaN" max="NaN"/>
                      </dgm:ruleLst>
                      <dgm:forEach name="repeat" axis="ch" ptType="node">
                        <dgm:layoutNode name="vertFour">
                          <dgm:varLst>
                            <dgm:chPref val="3"/>
                          </dgm:varLst>
                          <dgm:alg type="lin">
                            <dgm:param type="linDir" val="fromT"/>
                          </dgm:alg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w" for="ch" forName="txFour" refType="w" refFor="ch" refForName="horzFour" op="gte"/>
                          </dgm:constrLst>
                          <dgm:ruleLst/>
                          <dgm:layoutNode name="txFour">
                            <dgm:varLst>
                              <dgm:chPref val="3"/>
                            </dgm:varLst>
                            <dgm:alg type="tx"/>
                            <dgm:shape xmlns:r="http://schemas.openxmlformats.org/officeDocument/2006/relationships" type="roundRect" r:blip="">
                              <dgm:adjLst>
                                <dgm:adj idx="1" val="0.1"/>
                              </dgm:adjLst>
                            </dgm:shape>
                            <dgm:presOf axis="self"/>
                            <dgm:constrLst>
                              <dgm:constr type="userH"/>
                              <dgm:constr type="h" refType="userH"/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  <dgm:choose name="Name25">
                            <dgm:if name="Name26" axis="des" ptType="node" func="cnt" op="gt" val="0">
                              <dgm:layoutNode name="parTrans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if>
                            <dgm:else name="Name27"/>
                          </dgm:choose>
                          <dgm:layoutNode name="horzFour">
                            <dgm:choose name="Name28">
                              <dgm:if name="Name29" func="var" arg="dir" op="equ" val="norm">
                                <dgm:alg type="lin">
                                  <dgm:param type="linDir" val="fromL"/>
                                  <dgm:param type="nodeVertAlign" val="t"/>
                                </dgm:alg>
                              </dgm:if>
                              <dgm:else name="Name30">
                                <dgm:alg type="lin">
                                  <dgm:param type="linDir" val="fromR"/>
                                  <dgm:param type="nodeVertAlign" val="t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>
                              <dgm:rule type="w" val="INF" fact="NaN" max="NaN"/>
                            </dgm:ruleLst>
                            <dgm:forEach name="Name31" ref="repeat"/>
                          </dgm:layoutNode>
                        </dgm:layoutNode>
                        <dgm:choose name="Name32">
                          <dgm:if name="Name33" axis="self" ptType="node" func="revPos" op="gte" val="2">
                            <dgm:forEach name="Name34" axis="followSib" ptType="sibTrans" cnt="1">
                              <dgm:layoutNode name="sibSpaceFour">
                                <dgm:alg type="sp"/>
                                <dgm:shape xmlns:r="http://schemas.openxmlformats.org/officeDocument/2006/relationships" r:blip="">
                                  <dgm:adjLst/>
                                </dgm:shape>
                                <dgm:presOf/>
                                <dgm:constrLst/>
                                <dgm:ruleLst/>
                              </dgm:layoutNode>
                            </dgm:forEach>
                          </dgm:if>
                          <dgm:else name="Name35"/>
                        </dgm:choose>
                      </dgm:forEach>
                    </dgm:layoutNode>
                  </dgm:layoutNode>
                  <dgm:choose name="Name36">
                    <dgm:if name="Name37" axis="self" ptType="node" func="revPos" op="gte" val="2">
                      <dgm:forEach name="Name38" axis="followSib" ptType="sibTrans" cnt="1">
                        <dgm:layoutNode name="sibSpaceThree">
                          <dgm:alg type="sp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/>
                          <dgm:ruleLst/>
                        </dgm:layoutNode>
                      </dgm:forEach>
                    </dgm:if>
                    <dgm:else name="Name39"/>
                  </dgm:choose>
                </dgm:forEach>
              </dgm:layoutNode>
            </dgm:layoutNode>
            <dgm:choose name="Name40">
              <dgm:if name="Name41" axis="self" ptType="node" func="revPos" op="gte" val="2">
                <dgm:forEach name="Name42" axis="followSib" ptType="sibTrans" cnt="1">
                  <dgm:layoutNode name="sibSpaceTwo">
                    <dgm:alg type="sp"/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</dgm:layoutNode>
                </dgm:forEach>
              </dgm:if>
              <dgm:else name="Name43"/>
            </dgm:choose>
          </dgm:forEach>
        </dgm:layoutNode>
      </dgm:layoutNode>
      <dgm:choose name="Name44">
        <dgm:if name="Name45" axis="self" ptType="node" func="revPos" op="gte" val="2">
          <dgm:forEach name="Name46" axis="followSib" ptType="sibTrans" cnt="1">
            <dgm:layoutNode name="sibSpaceOn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if>
        <dgm:else name="Name4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376716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65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65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44465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1/18/2018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image" Target="../media/image1.tiff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1.tiff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image" Target="../media/image2.png"/><Relationship Id="rId9" Type="http://schemas.microsoft.com/office/2007/relationships/diagramDrawing" Target="../diagrams/drawing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1.tiff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4" Type="http://schemas.openxmlformats.org/officeDocument/2006/relationships/image" Target="../media/image2.png"/><Relationship Id="rId9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5739" y="851879"/>
            <a:ext cx="10800522" cy="310854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>
                <a:solidFill>
                  <a:srgbClr val="27515E"/>
                </a:solidFill>
              </a:rPr>
              <a:t>Sprint 3 Review</a:t>
            </a:r>
          </a:p>
          <a:p>
            <a:pPr algn="ctr"/>
            <a:r>
              <a:rPr lang="en-US" sz="8800" dirty="0">
                <a:solidFill>
                  <a:srgbClr val="27515E"/>
                </a:solidFill>
              </a:rPr>
              <a:t>ORMs!</a:t>
            </a:r>
          </a:p>
          <a:p>
            <a:pPr algn="ctr"/>
            <a:r>
              <a:rPr lang="en-US" sz="3600" dirty="0">
                <a:solidFill>
                  <a:srgbClr val="27515E"/>
                </a:solidFill>
              </a:rPr>
              <a:t>Jon Honda</a:t>
            </a:r>
          </a:p>
          <a:p>
            <a:pPr algn="ctr"/>
            <a:r>
              <a:rPr lang="en-US" sz="3600" dirty="0">
                <a:solidFill>
                  <a:srgbClr val="27515E"/>
                </a:solidFill>
              </a:rPr>
              <a:t>January 18, 2018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Fin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A86423F9-CC41-4527-ABA1-81146051FA66}"/>
              </a:ext>
            </a:extLst>
          </p:cNvPr>
          <p:cNvSpPr/>
          <p:nvPr/>
        </p:nvSpPr>
        <p:spPr>
          <a:xfrm>
            <a:off x="0" y="-194419"/>
            <a:ext cx="291618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What is…</a:t>
            </a:r>
          </a:p>
        </p:txBody>
      </p:sp>
      <p:sp>
        <p:nvSpPr>
          <p:cNvPr id="2" name="Rectangle 1"/>
          <p:cNvSpPr/>
          <p:nvPr/>
        </p:nvSpPr>
        <p:spPr>
          <a:xfrm>
            <a:off x="1284248" y="876925"/>
            <a:ext cx="232155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ORM?</a:t>
            </a:r>
            <a:endParaRPr lang="en-US" sz="5400" b="1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2">
                      <a:tint val="10000"/>
                      <a:satMod val="155000"/>
                    </a:schemeClr>
                  </a:gs>
                  <a:gs pos="60000">
                    <a:schemeClr val="accent2">
                      <a:tint val="30000"/>
                      <a:satMod val="155000"/>
                    </a:schemeClr>
                  </a:gs>
                  <a:gs pos="100000">
                    <a:schemeClr val="accent2">
                      <a:tint val="73000"/>
                      <a:satMod val="155000"/>
                    </a:schemeClr>
                  </a:gs>
                </a:gsLst>
                <a:lin ang="5400000"/>
              </a:gra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2014877" y="1973897"/>
            <a:ext cx="854145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Object-Relational Mapping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935390" y="3060579"/>
            <a:ext cx="9896368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Alternative SQL Representation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A86423F9-CC41-4527-ABA1-81146051FA66}"/>
              </a:ext>
            </a:extLst>
          </p:cNvPr>
          <p:cNvSpPr/>
          <p:nvPr/>
        </p:nvSpPr>
        <p:spPr>
          <a:xfrm>
            <a:off x="-55824" y="-134018"/>
            <a:ext cx="365792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ORM vs SQL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910702" y="1171500"/>
            <a:ext cx="338279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ORM </a:t>
            </a:r>
            <a:r>
              <a:rPr lang="en-US" sz="4000" b="1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stack</a:t>
            </a:r>
            <a:endParaRPr lang="en-US" sz="4000" b="1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2">
                      <a:tint val="10000"/>
                      <a:satMod val="155000"/>
                    </a:schemeClr>
                  </a:gs>
                  <a:gs pos="60000">
                    <a:schemeClr val="accent2">
                      <a:tint val="30000"/>
                      <a:satMod val="155000"/>
                    </a:schemeClr>
                  </a:gs>
                  <a:gs pos="100000">
                    <a:schemeClr val="accent2">
                      <a:tint val="73000"/>
                      <a:satMod val="155000"/>
                    </a:schemeClr>
                  </a:gs>
                </a:gsLst>
                <a:lin ang="5400000"/>
              </a:gra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</a:endParaRPr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4256749633"/>
              </p:ext>
            </p:extLst>
          </p:nvPr>
        </p:nvGraphicFramePr>
        <p:xfrm>
          <a:off x="1215566" y="2233534"/>
          <a:ext cx="4432199" cy="2818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4" name="Rectangle 13"/>
          <p:cNvSpPr/>
          <p:nvPr/>
        </p:nvSpPr>
        <p:spPr>
          <a:xfrm>
            <a:off x="7357402" y="1198436"/>
            <a:ext cx="338279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SQL </a:t>
            </a:r>
            <a:r>
              <a:rPr lang="en-US" sz="4000" b="1" dirty="0" smtClean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rPr>
              <a:t>stack</a:t>
            </a:r>
            <a:endParaRPr lang="en-US" sz="4000" b="1" dirty="0">
              <a:ln w="24500" cmpd="dbl">
                <a:solidFill>
                  <a:schemeClr val="accent2">
                    <a:shade val="85000"/>
                    <a:satMod val="155000"/>
                  </a:schemeClr>
                </a:solidFill>
                <a:prstDash val="solid"/>
                <a:miter lim="800000"/>
              </a:ln>
              <a:gradFill>
                <a:gsLst>
                  <a:gs pos="10000">
                    <a:schemeClr val="accent2">
                      <a:tint val="10000"/>
                      <a:satMod val="155000"/>
                    </a:schemeClr>
                  </a:gs>
                  <a:gs pos="60000">
                    <a:schemeClr val="accent2">
                      <a:tint val="30000"/>
                      <a:satMod val="155000"/>
                    </a:schemeClr>
                  </a:gs>
                  <a:gs pos="100000">
                    <a:schemeClr val="accent2">
                      <a:tint val="73000"/>
                      <a:satMod val="155000"/>
                    </a:schemeClr>
                  </a:gs>
                </a:gsLst>
                <a:lin ang="5400000"/>
              </a:gradFill>
              <a:effectLst>
                <a:outerShdw blurRad="38100" dist="38100" dir="7020000" algn="tl">
                  <a:srgbClr val="000000">
                    <a:alpha val="35000"/>
                  </a:srgbClr>
                </a:outerShdw>
              </a:effectLst>
            </a:endParaRPr>
          </a:p>
        </p:txBody>
      </p:sp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3955261345"/>
              </p:ext>
            </p:extLst>
          </p:nvPr>
        </p:nvGraphicFramePr>
        <p:xfrm>
          <a:off x="6815946" y="2260470"/>
          <a:ext cx="4432199" cy="28180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3068867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A86423F9-CC41-4527-ABA1-81146051FA66}"/>
              </a:ext>
            </a:extLst>
          </p:cNvPr>
          <p:cNvSpPr/>
          <p:nvPr/>
        </p:nvSpPr>
        <p:spPr>
          <a:xfrm>
            <a:off x="-1" y="-194419"/>
            <a:ext cx="585365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Traditional SQL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158650" y="1402775"/>
            <a:ext cx="8541457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A Tabular Approach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901" y="2876271"/>
            <a:ext cx="2828925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9717713"/>
              </p:ext>
            </p:extLst>
          </p:nvPr>
        </p:nvGraphicFramePr>
        <p:xfrm>
          <a:off x="6095999" y="3015995"/>
          <a:ext cx="4785361" cy="199278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577330"/>
                <a:gridCol w="1062812"/>
                <a:gridCol w="1397401"/>
                <a:gridCol w="1747818"/>
              </a:tblGrid>
              <a:tr h="3918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id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>
                          <a:effectLst/>
                        </a:rPr>
                        <a:t>firstname</a:t>
                      </a:r>
                      <a:endParaRPr lang="en-US" sz="20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 err="1">
                          <a:effectLst/>
                        </a:rPr>
                        <a:t>fullname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u="none" strike="noStrike" dirty="0">
                          <a:effectLst/>
                        </a:rPr>
                        <a:t>password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</a:tr>
              <a:tr h="391854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jon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jon honda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569**</a:t>
                      </a:r>
                      <a:r>
                        <a:rPr lang="en-US" sz="1800" u="none" strike="noStrike" dirty="0" err="1">
                          <a:effectLst/>
                        </a:rPr>
                        <a:t>px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</a:tr>
              <a:tr h="39129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2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mary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 err="1">
                          <a:effectLst/>
                        </a:rPr>
                        <a:t>mary</a:t>
                      </a:r>
                      <a:r>
                        <a:rPr lang="en-US" sz="1800" u="none" strike="noStrike" dirty="0">
                          <a:effectLst/>
                        </a:rPr>
                        <a:t> </a:t>
                      </a:r>
                      <a:r>
                        <a:rPr lang="en-US" sz="1800" u="none" strike="noStrike" dirty="0" err="1">
                          <a:effectLst/>
                        </a:rPr>
                        <a:t>thomas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464sd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</a:tr>
              <a:tr h="4088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3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>
                          <a:effectLst/>
                        </a:rPr>
                        <a:t>lord</a:t>
                      </a:r>
                      <a:endParaRPr lang="en-US" sz="1800" b="0" i="0" u="none" strike="noStrike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lord helmet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1234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</a:tr>
              <a:tr h="40889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4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space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space cadet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u="none" strike="noStrike" dirty="0">
                          <a:effectLst/>
                        </a:rPr>
                        <a:t>**</a:t>
                      </a:r>
                      <a:r>
                        <a:rPr lang="en-US" sz="1800" u="none" strike="noStrike" dirty="0" err="1">
                          <a:effectLst/>
                        </a:rPr>
                        <a:t>allthe</a:t>
                      </a:r>
                      <a:r>
                        <a:rPr lang="en-US" sz="1800" u="none" strike="noStrike" dirty="0">
                          <a:effectLst/>
                        </a:rPr>
                        <a:t>*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7620" marR="7620" marT="7620" marB="0" anchor="b"/>
                </a:tc>
              </a:tr>
            </a:tbl>
          </a:graphicData>
        </a:graphic>
      </p:graphicFrame>
      <p:sp>
        <p:nvSpPr>
          <p:cNvPr id="6" name="Right Arrow 5"/>
          <p:cNvSpPr/>
          <p:nvPr/>
        </p:nvSpPr>
        <p:spPr>
          <a:xfrm>
            <a:off x="3371376" y="3466425"/>
            <a:ext cx="2640803" cy="1280835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800510" y="2484653"/>
            <a:ext cx="2352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DB Schema: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159135" y="2492774"/>
            <a:ext cx="30917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DB Records: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" name="Cloud Callout 13"/>
          <p:cNvSpPr/>
          <p:nvPr/>
        </p:nvSpPr>
        <p:spPr>
          <a:xfrm>
            <a:off x="7822916" y="43532"/>
            <a:ext cx="4021603" cy="1595013"/>
          </a:xfrm>
          <a:prstGeom prst="cloudCallout">
            <a:avLst>
              <a:gd name="adj1" fmla="val -35184"/>
              <a:gd name="adj2" fmla="val 56391"/>
            </a:avLst>
          </a:prstGeom>
          <a:solidFill>
            <a:schemeClr val="bg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" name="Group 17"/>
          <p:cNvGrpSpPr/>
          <p:nvPr/>
        </p:nvGrpSpPr>
        <p:grpSpPr>
          <a:xfrm>
            <a:off x="9030359" y="-159724"/>
            <a:ext cx="1606716" cy="1591660"/>
            <a:chOff x="8994316" y="-5150"/>
            <a:chExt cx="1606716" cy="1591660"/>
          </a:xfrm>
        </p:grpSpPr>
        <p:sp>
          <p:nvSpPr>
            <p:cNvPr id="16" name="Rectangle 15"/>
            <p:cNvSpPr/>
            <p:nvPr/>
          </p:nvSpPr>
          <p:spPr>
            <a:xfrm>
              <a:off x="8994316" y="-5150"/>
              <a:ext cx="1606716" cy="92333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1" dirty="0" smtClean="0">
                  <a:ln w="24500" cmpd="dbl">
                    <a:solidFill>
                      <a:schemeClr val="accent2">
                        <a:shade val="85000"/>
                        <a:satMod val="155000"/>
                      </a:schemeClr>
                    </a:solidFill>
                    <a:prstDash val="solid"/>
                    <a:miter lim="800000"/>
                  </a:ln>
                  <a:gradFill>
                    <a:gsLst>
                      <a:gs pos="10000">
                        <a:schemeClr val="accent2">
                          <a:tint val="10000"/>
                          <a:satMod val="155000"/>
                        </a:schemeClr>
                      </a:gs>
                      <a:gs pos="60000">
                        <a:schemeClr val="accent2">
                          <a:tint val="30000"/>
                          <a:satMod val="155000"/>
                        </a:schemeClr>
                      </a:gs>
                      <a:gs pos="100000">
                        <a:schemeClr val="accent2">
                          <a:tint val="73000"/>
                          <a:satMod val="155000"/>
                        </a:schemeClr>
                      </a:gs>
                    </a:gsLst>
                    <a:lin ang="5400000"/>
                  </a:gradFill>
                  <a:effectLst>
                    <a:outerShdw blurRad="38100" dist="38100" dir="7020000" algn="tl">
                      <a:srgbClr val="000000">
                        <a:alpha val="35000"/>
                      </a:srgbClr>
                    </a:outerShdw>
                  </a:effectLst>
                </a:rPr>
                <a:t>SQL</a:t>
              </a:r>
              <a:r>
                <a:rPr lang="en-US" sz="5400" b="1" dirty="0" smtClean="0">
                  <a:ln w="24500" cmpd="dbl">
                    <a:solidFill>
                      <a:schemeClr val="accent2">
                        <a:shade val="85000"/>
                        <a:satMod val="155000"/>
                      </a:schemeClr>
                    </a:solidFill>
                    <a:prstDash val="solid"/>
                    <a:miter lim="800000"/>
                  </a:ln>
                  <a:gradFill>
                    <a:gsLst>
                      <a:gs pos="10000">
                        <a:schemeClr val="accent2">
                          <a:tint val="10000"/>
                          <a:satMod val="155000"/>
                        </a:schemeClr>
                      </a:gs>
                      <a:gs pos="60000">
                        <a:schemeClr val="accent2">
                          <a:tint val="30000"/>
                          <a:satMod val="155000"/>
                        </a:schemeClr>
                      </a:gs>
                      <a:gs pos="100000">
                        <a:schemeClr val="accent2">
                          <a:tint val="73000"/>
                          <a:satMod val="155000"/>
                        </a:schemeClr>
                      </a:gs>
                    </a:gsLst>
                    <a:lin ang="5400000"/>
                  </a:gradFill>
                  <a:effectLst>
                    <a:outerShdw blurRad="38100" dist="38100" dir="7020000" algn="tl">
                      <a:srgbClr val="000000">
                        <a:alpha val="35000"/>
                      </a:srgbClr>
                    </a:outerShdw>
                  </a:effectLst>
                </a:rPr>
                <a:t> </a:t>
              </a:r>
              <a:r>
                <a:rPr lang="en-US" b="1" dirty="0" smtClean="0">
                  <a:ln w="24500" cmpd="dbl">
                    <a:solidFill>
                      <a:schemeClr val="accent2">
                        <a:shade val="85000"/>
                        <a:satMod val="155000"/>
                      </a:schemeClr>
                    </a:solidFill>
                    <a:prstDash val="solid"/>
                    <a:miter lim="800000"/>
                  </a:ln>
                  <a:gradFill>
                    <a:gsLst>
                      <a:gs pos="10000">
                        <a:schemeClr val="accent2">
                          <a:tint val="10000"/>
                          <a:satMod val="155000"/>
                        </a:schemeClr>
                      </a:gs>
                      <a:gs pos="60000">
                        <a:schemeClr val="accent2">
                          <a:tint val="30000"/>
                          <a:satMod val="155000"/>
                        </a:schemeClr>
                      </a:gs>
                      <a:gs pos="100000">
                        <a:schemeClr val="accent2">
                          <a:tint val="73000"/>
                          <a:satMod val="155000"/>
                        </a:schemeClr>
                      </a:gs>
                    </a:gsLst>
                    <a:lin ang="5400000"/>
                  </a:gradFill>
                  <a:effectLst>
                    <a:outerShdw blurRad="38100" dist="38100" dir="7020000" algn="tl">
                      <a:srgbClr val="000000">
                        <a:alpha val="35000"/>
                      </a:srgbClr>
                    </a:outerShdw>
                  </a:effectLst>
                </a:rPr>
                <a:t>stack</a:t>
              </a:r>
              <a:endParaRPr lang="en-US" sz="4000" b="1" dirty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endParaRPr>
            </a:p>
          </p:txBody>
        </p:sp>
        <p:graphicFrame>
          <p:nvGraphicFramePr>
            <p:cNvPr id="17" name="Diagram 16"/>
            <p:cNvGraphicFramePr/>
            <p:nvPr>
              <p:extLst>
                <p:ext uri="{D42A27DB-BD31-4B8C-83A1-F6EECF244321}">
                  <p14:modId xmlns:p14="http://schemas.microsoft.com/office/powerpoint/2010/main" val="454099325"/>
                </p:ext>
              </p:extLst>
            </p:nvPr>
          </p:nvGraphicFramePr>
          <p:xfrm>
            <a:off x="9202404" y="798682"/>
            <a:ext cx="1293731" cy="787828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5" r:lo="rId6" r:qs="rId7" r:cs="rId8"/>
            </a:graphicData>
          </a:graphic>
        </p:graphicFrame>
      </p:grpSp>
      <p:sp>
        <p:nvSpPr>
          <p:cNvPr id="19" name="Rectangle 18"/>
          <p:cNvSpPr/>
          <p:nvPr/>
        </p:nvSpPr>
        <p:spPr>
          <a:xfrm>
            <a:off x="6095999" y="3756660"/>
            <a:ext cx="4940800" cy="480060"/>
          </a:xfrm>
          <a:prstGeom prst="rect">
            <a:avLst/>
          </a:prstGeom>
          <a:solidFill>
            <a:schemeClr val="accent2">
              <a:lumMod val="60000"/>
              <a:lumOff val="40000"/>
              <a:alpha val="15000"/>
            </a:schemeClr>
          </a:solidFill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11036799" y="3466425"/>
            <a:ext cx="979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accent2">
                    <a:lumMod val="75000"/>
                  </a:schemeClr>
                </a:solidFill>
              </a:rPr>
              <a:t>a record</a:t>
            </a:r>
            <a:endParaRPr 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15751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/>
        </p:nvSpPr>
        <p:spPr>
          <a:xfrm>
            <a:off x="5013960" y="2419337"/>
            <a:ext cx="6720840" cy="2971267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xmlns="" id="{A86423F9-CC41-4527-ABA1-81146051FA66}"/>
              </a:ext>
            </a:extLst>
          </p:cNvPr>
          <p:cNvSpPr/>
          <p:nvPr/>
        </p:nvSpPr>
        <p:spPr>
          <a:xfrm>
            <a:off x="-1" y="-194419"/>
            <a:ext cx="585365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ORM Alternative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87375" y="1210513"/>
            <a:ext cx="918294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An Object Approach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08" y="2876271"/>
            <a:ext cx="2828925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ight Arrow 5"/>
          <p:cNvSpPr/>
          <p:nvPr/>
        </p:nvSpPr>
        <p:spPr>
          <a:xfrm>
            <a:off x="3063240" y="3505859"/>
            <a:ext cx="1814290" cy="1028699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44617" y="2484653"/>
            <a:ext cx="23524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>
                <a:solidFill>
                  <a:schemeClr val="accent2">
                    <a:lumMod val="75000"/>
                  </a:schemeClr>
                </a:solidFill>
              </a:rPr>
              <a:t>DB Schema:</a:t>
            </a:r>
            <a:endParaRPr lang="en-US" sz="28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4" name="Cloud Callout 13"/>
          <p:cNvSpPr/>
          <p:nvPr/>
        </p:nvSpPr>
        <p:spPr>
          <a:xfrm>
            <a:off x="8170397" y="0"/>
            <a:ext cx="4021603" cy="2188564"/>
          </a:xfrm>
          <a:prstGeom prst="cloudCallout">
            <a:avLst>
              <a:gd name="adj1" fmla="val -61834"/>
              <a:gd name="adj2" fmla="val 20113"/>
            </a:avLst>
          </a:prstGeom>
          <a:solidFill>
            <a:schemeClr val="bg1"/>
          </a:solidFill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8825376" y="0"/>
            <a:ext cx="2564533" cy="1604723"/>
            <a:chOff x="1215566" y="1171500"/>
            <a:chExt cx="4432199" cy="3880046"/>
          </a:xfrm>
        </p:grpSpPr>
        <p:sp>
          <p:nvSpPr>
            <p:cNvPr id="19" name="Rectangle 18"/>
            <p:cNvSpPr/>
            <p:nvPr/>
          </p:nvSpPr>
          <p:spPr>
            <a:xfrm>
              <a:off x="1910702" y="1171500"/>
              <a:ext cx="3382796" cy="1235563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sz="3200" b="1" dirty="0" smtClean="0">
                  <a:ln w="24500" cmpd="dbl">
                    <a:solidFill>
                      <a:schemeClr val="accent2">
                        <a:shade val="85000"/>
                        <a:satMod val="155000"/>
                      </a:schemeClr>
                    </a:solidFill>
                    <a:prstDash val="solid"/>
                    <a:miter lim="800000"/>
                  </a:ln>
                  <a:gradFill>
                    <a:gsLst>
                      <a:gs pos="10000">
                        <a:schemeClr val="accent2">
                          <a:tint val="10000"/>
                          <a:satMod val="155000"/>
                        </a:schemeClr>
                      </a:gs>
                      <a:gs pos="60000">
                        <a:schemeClr val="accent2">
                          <a:tint val="30000"/>
                          <a:satMod val="155000"/>
                        </a:schemeClr>
                      </a:gs>
                      <a:gs pos="100000">
                        <a:schemeClr val="accent2">
                          <a:tint val="73000"/>
                          <a:satMod val="155000"/>
                        </a:schemeClr>
                      </a:gs>
                    </a:gsLst>
                    <a:lin ang="5400000"/>
                  </a:gradFill>
                  <a:effectLst>
                    <a:outerShdw blurRad="38100" dist="38100" dir="7020000" algn="tl">
                      <a:srgbClr val="000000">
                        <a:alpha val="35000"/>
                      </a:srgbClr>
                    </a:outerShdw>
                  </a:effectLst>
                </a:rPr>
                <a:t>ORM stack</a:t>
              </a:r>
              <a:endParaRPr lang="en-US" sz="3200" b="1" dirty="0">
                <a:ln w="24500" cmpd="dbl">
                  <a:solidFill>
                    <a:schemeClr val="accent2">
                      <a:shade val="85000"/>
                      <a:satMod val="155000"/>
                    </a:schemeClr>
                  </a:solidFill>
                  <a:prstDash val="solid"/>
                  <a:miter lim="800000"/>
                </a:ln>
                <a:gradFill>
                  <a:gsLst>
                    <a:gs pos="10000">
                      <a:schemeClr val="accent2">
                        <a:tint val="10000"/>
                        <a:satMod val="155000"/>
                      </a:schemeClr>
                    </a:gs>
                    <a:gs pos="60000">
                      <a:schemeClr val="accent2">
                        <a:tint val="30000"/>
                        <a:satMod val="155000"/>
                      </a:schemeClr>
                    </a:gs>
                    <a:gs pos="100000">
                      <a:schemeClr val="accent2">
                        <a:tint val="73000"/>
                        <a:satMod val="155000"/>
                      </a:schemeClr>
                    </a:gs>
                  </a:gsLst>
                  <a:lin ang="5400000"/>
                </a:gradFill>
                <a:effectLst>
                  <a:outerShdw blurRad="38100" dist="38100" dir="7020000" algn="tl">
                    <a:srgbClr val="000000">
                      <a:alpha val="35000"/>
                    </a:srgbClr>
                  </a:outerShdw>
                </a:effectLst>
              </a:endParaRPr>
            </a:p>
          </p:txBody>
        </p:sp>
        <p:graphicFrame>
          <p:nvGraphicFramePr>
            <p:cNvPr id="20" name="Diagram 19"/>
            <p:cNvGraphicFramePr/>
            <p:nvPr>
              <p:extLst>
                <p:ext uri="{D42A27DB-BD31-4B8C-83A1-F6EECF244321}">
                  <p14:modId xmlns:p14="http://schemas.microsoft.com/office/powerpoint/2010/main" val="1959064561"/>
                </p:ext>
              </p:extLst>
            </p:nvPr>
          </p:nvGraphicFramePr>
          <p:xfrm>
            <a:off x="1215566" y="2233534"/>
            <a:ext cx="4432199" cy="2818012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5" r:lo="rId6" r:qs="rId7" r:cs="rId8"/>
            </a:graphicData>
          </a:graphic>
        </p:graphicFrame>
      </p:grpSp>
      <p:sp>
        <p:nvSpPr>
          <p:cNvPr id="22" name="Hexagon 21"/>
          <p:cNvSpPr/>
          <p:nvPr/>
        </p:nvSpPr>
        <p:spPr>
          <a:xfrm>
            <a:off x="8374380" y="3221452"/>
            <a:ext cx="3254618" cy="924893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firstname</a:t>
            </a:r>
            <a:r>
              <a:rPr lang="en-US" dirty="0" smtClean="0"/>
              <a:t> = </a:t>
            </a:r>
            <a:r>
              <a:rPr lang="en-US" dirty="0" err="1" smtClean="0"/>
              <a:t>jon</a:t>
            </a:r>
            <a:endParaRPr lang="en-US" dirty="0" smtClean="0"/>
          </a:p>
          <a:p>
            <a:pPr algn="ctr"/>
            <a:r>
              <a:rPr lang="en-US" dirty="0" err="1"/>
              <a:t>f</a:t>
            </a:r>
            <a:r>
              <a:rPr lang="en-US" dirty="0" err="1" smtClean="0"/>
              <a:t>ullname</a:t>
            </a:r>
            <a:r>
              <a:rPr lang="en-US" dirty="0" smtClean="0"/>
              <a:t> = </a:t>
            </a:r>
            <a:r>
              <a:rPr lang="en-US" dirty="0" err="1" smtClean="0"/>
              <a:t>jon</a:t>
            </a:r>
            <a:r>
              <a:rPr lang="en-US" dirty="0" smtClean="0"/>
              <a:t> </a:t>
            </a:r>
            <a:r>
              <a:rPr lang="en-US" dirty="0" err="1" smtClean="0"/>
              <a:t>honda</a:t>
            </a:r>
            <a:endParaRPr lang="en-US" dirty="0" smtClean="0"/>
          </a:p>
          <a:p>
            <a:pPr algn="ctr"/>
            <a:r>
              <a:rPr lang="en-US" dirty="0" smtClean="0"/>
              <a:t>Password = 569**</a:t>
            </a:r>
            <a:r>
              <a:rPr lang="en-US" dirty="0" err="1" smtClean="0"/>
              <a:t>px</a:t>
            </a:r>
            <a:endParaRPr lang="en-US" dirty="0"/>
          </a:p>
        </p:txBody>
      </p:sp>
      <p:sp>
        <p:nvSpPr>
          <p:cNvPr id="25" name="Hexagon 24"/>
          <p:cNvSpPr/>
          <p:nvPr/>
        </p:nvSpPr>
        <p:spPr>
          <a:xfrm>
            <a:off x="8374380" y="4250152"/>
            <a:ext cx="3254618" cy="924893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firstname</a:t>
            </a:r>
            <a:r>
              <a:rPr lang="en-US" dirty="0" smtClean="0"/>
              <a:t> = </a:t>
            </a:r>
            <a:r>
              <a:rPr lang="en-US" dirty="0" err="1" smtClean="0"/>
              <a:t>mary</a:t>
            </a:r>
            <a:endParaRPr lang="en-US" dirty="0" smtClean="0"/>
          </a:p>
          <a:p>
            <a:pPr algn="ctr"/>
            <a:r>
              <a:rPr lang="en-US" dirty="0" err="1"/>
              <a:t>f</a:t>
            </a:r>
            <a:r>
              <a:rPr lang="en-US" dirty="0" err="1" smtClean="0"/>
              <a:t>ullname</a:t>
            </a:r>
            <a:r>
              <a:rPr lang="en-US" dirty="0" smtClean="0"/>
              <a:t> = </a:t>
            </a:r>
            <a:r>
              <a:rPr lang="en-US" dirty="0" err="1" smtClean="0"/>
              <a:t>mary</a:t>
            </a:r>
            <a:r>
              <a:rPr lang="en-US" dirty="0" smtClean="0"/>
              <a:t> </a:t>
            </a:r>
            <a:r>
              <a:rPr lang="en-US" dirty="0" err="1" smtClean="0"/>
              <a:t>thomas</a:t>
            </a:r>
            <a:endParaRPr lang="en-US" dirty="0" smtClean="0"/>
          </a:p>
          <a:p>
            <a:pPr algn="ctr"/>
            <a:r>
              <a:rPr lang="en-US" dirty="0" smtClean="0"/>
              <a:t>Password = 464sd</a:t>
            </a:r>
            <a:endParaRPr lang="en-US" dirty="0"/>
          </a:p>
        </p:txBody>
      </p:sp>
      <p:sp>
        <p:nvSpPr>
          <p:cNvPr id="26" name="Hexagon 25"/>
          <p:cNvSpPr/>
          <p:nvPr/>
        </p:nvSpPr>
        <p:spPr>
          <a:xfrm>
            <a:off x="5186445" y="3221452"/>
            <a:ext cx="3102334" cy="924893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firstname</a:t>
            </a:r>
            <a:r>
              <a:rPr lang="en-US" dirty="0" smtClean="0"/>
              <a:t> = lord</a:t>
            </a:r>
          </a:p>
          <a:p>
            <a:pPr algn="ctr"/>
            <a:r>
              <a:rPr lang="en-US" dirty="0" err="1"/>
              <a:t>f</a:t>
            </a:r>
            <a:r>
              <a:rPr lang="en-US" dirty="0" err="1" smtClean="0"/>
              <a:t>ullname</a:t>
            </a:r>
            <a:r>
              <a:rPr lang="en-US" dirty="0" smtClean="0"/>
              <a:t> = lord helmet</a:t>
            </a:r>
          </a:p>
          <a:p>
            <a:pPr algn="ctr"/>
            <a:r>
              <a:rPr lang="en-US" dirty="0" smtClean="0"/>
              <a:t>Password = 1234</a:t>
            </a:r>
            <a:endParaRPr lang="en-US" dirty="0"/>
          </a:p>
        </p:txBody>
      </p:sp>
      <p:sp>
        <p:nvSpPr>
          <p:cNvPr id="27" name="Hexagon 26"/>
          <p:cNvSpPr/>
          <p:nvPr/>
        </p:nvSpPr>
        <p:spPr>
          <a:xfrm>
            <a:off x="5186445" y="4250153"/>
            <a:ext cx="3102334" cy="924893"/>
          </a:xfrm>
          <a:prstGeom prst="hexagon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firstname</a:t>
            </a:r>
            <a:r>
              <a:rPr lang="en-US" dirty="0" smtClean="0"/>
              <a:t> = space</a:t>
            </a:r>
          </a:p>
          <a:p>
            <a:pPr algn="ctr"/>
            <a:r>
              <a:rPr lang="en-US" dirty="0" err="1"/>
              <a:t>f</a:t>
            </a:r>
            <a:r>
              <a:rPr lang="en-US" dirty="0" err="1" smtClean="0"/>
              <a:t>ullname</a:t>
            </a:r>
            <a:r>
              <a:rPr lang="en-US" dirty="0" smtClean="0"/>
              <a:t> = space cadet</a:t>
            </a:r>
          </a:p>
          <a:p>
            <a:pPr algn="ctr"/>
            <a:r>
              <a:rPr lang="en-US" dirty="0" smtClean="0"/>
              <a:t>Password = **</a:t>
            </a:r>
            <a:r>
              <a:rPr lang="en-US" dirty="0" err="1" smtClean="0"/>
              <a:t>allthe</a:t>
            </a:r>
            <a:r>
              <a:rPr lang="en-US" dirty="0" smtClean="0"/>
              <a:t>*</a:t>
            </a:r>
            <a:endParaRPr lang="en-US" dirty="0"/>
          </a:p>
        </p:txBody>
      </p:sp>
      <p:sp>
        <p:nvSpPr>
          <p:cNvPr id="31" name="Rectangle 30"/>
          <p:cNvSpPr/>
          <p:nvPr/>
        </p:nvSpPr>
        <p:spPr>
          <a:xfrm>
            <a:off x="5013960" y="2284598"/>
            <a:ext cx="2088800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Users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989231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xmlns="" id="{747D6077-6A12-424B-B4C0-44D42E1F0F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8311" y="2058919"/>
            <a:ext cx="6457950" cy="196215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D70C073B-D3D3-4F76-B016-A10FC365D18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739" y="1999529"/>
            <a:ext cx="3086781" cy="2021539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4974826" y="1224686"/>
            <a:ext cx="287046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ORM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23806" y="1142385"/>
            <a:ext cx="287046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SQL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86423F9-CC41-4527-ABA1-81146051FA66}"/>
              </a:ext>
            </a:extLst>
          </p:cNvPr>
          <p:cNvSpPr/>
          <p:nvPr/>
        </p:nvSpPr>
        <p:spPr>
          <a:xfrm>
            <a:off x="-182881" y="-158928"/>
            <a:ext cx="585365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Table Creation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347806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0413" y="4427220"/>
            <a:ext cx="8616541" cy="10715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587693" y="4676166"/>
            <a:ext cx="287046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ORM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85626" y="739337"/>
            <a:ext cx="287046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SQL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7888" y="894397"/>
            <a:ext cx="4151492" cy="28163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86423F9-CC41-4527-ABA1-81146051FA66}"/>
              </a:ext>
            </a:extLst>
          </p:cNvPr>
          <p:cNvSpPr/>
          <p:nvPr/>
        </p:nvSpPr>
        <p:spPr>
          <a:xfrm>
            <a:off x="-1" y="-194419"/>
            <a:ext cx="585365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Adding Data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251941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514819" y="4485323"/>
            <a:ext cx="287046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ORM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185626" y="739337"/>
            <a:ext cx="2870461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SQL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86423F9-CC41-4527-ABA1-81146051FA66}"/>
              </a:ext>
            </a:extLst>
          </p:cNvPr>
          <p:cNvSpPr/>
          <p:nvPr/>
        </p:nvSpPr>
        <p:spPr>
          <a:xfrm>
            <a:off x="-1" y="-194419"/>
            <a:ext cx="585365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Getting</a:t>
            </a:r>
            <a:r>
              <a:rPr lang="en-US" sz="5400" b="1" cap="none" spc="0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 Data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6528" y="939165"/>
            <a:ext cx="1876425" cy="2038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88416" y="4485323"/>
            <a:ext cx="8113741" cy="9757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85473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xmlns="" id="{A86423F9-CC41-4527-ABA1-81146051FA66}"/>
              </a:ext>
            </a:extLst>
          </p:cNvPr>
          <p:cNvSpPr/>
          <p:nvPr/>
        </p:nvSpPr>
        <p:spPr>
          <a:xfrm>
            <a:off x="-1" y="-194419"/>
            <a:ext cx="585365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ORM Advantages</a:t>
            </a:r>
            <a:endParaRPr lang="en-US" sz="54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695738" y="1613624"/>
            <a:ext cx="1168676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No SQL code within your solution </a:t>
            </a:r>
            <a:r>
              <a:rPr lang="en-US" sz="3200" dirty="0" smtClean="0">
                <a:sym typeface="Wingdings" panose="05000000000000000000" pitchFamily="2" charset="2"/>
              </a:rPr>
              <a:t> solution is purely written in native language</a:t>
            </a:r>
          </a:p>
          <a:p>
            <a:endParaRPr lang="en-US" sz="2400" dirty="0"/>
          </a:p>
        </p:txBody>
      </p:sp>
      <p:sp>
        <p:nvSpPr>
          <p:cNvPr id="3" name="Down Arrow 2"/>
          <p:cNvSpPr/>
          <p:nvPr/>
        </p:nvSpPr>
        <p:spPr>
          <a:xfrm>
            <a:off x="4194313" y="2448222"/>
            <a:ext cx="937260" cy="1087458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2687368" y="3684448"/>
            <a:ext cx="515791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Faster code development</a:t>
            </a:r>
            <a:endParaRPr lang="en-US" sz="3200" dirty="0" smtClean="0">
              <a:sym typeface="Wingdings" panose="05000000000000000000" pitchFamily="2" charset="2"/>
            </a:endParaRPr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9003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4800</TotalTime>
  <Words>188</Words>
  <Application>Microsoft Office PowerPoint</Application>
  <PresentationFormat>Custom</PresentationFormat>
  <Paragraphs>87</Paragraphs>
  <Slides>10</Slides>
  <Notes>10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Jon Honda</cp:lastModifiedBy>
  <cp:revision>63</cp:revision>
  <dcterms:created xsi:type="dcterms:W3CDTF">2017-10-26T06:05:04Z</dcterms:created>
  <dcterms:modified xsi:type="dcterms:W3CDTF">2018-01-19T03:17:02Z</dcterms:modified>
</cp:coreProperties>
</file>

<file path=docProps/thumbnail.jpeg>
</file>